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82" r:id="rId2"/>
    <p:sldId id="290" r:id="rId3"/>
    <p:sldId id="287" r:id="rId4"/>
    <p:sldId id="289" r:id="rId5"/>
    <p:sldId id="274" r:id="rId6"/>
    <p:sldId id="283" r:id="rId7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D97A1"/>
    <a:srgbClr val="006983"/>
    <a:srgbClr val="AFB6BD"/>
    <a:srgbClr val="C0D7EC"/>
    <a:srgbClr val="FFFFFF"/>
    <a:srgbClr val="B3B5A7"/>
    <a:srgbClr val="CDCFC4"/>
    <a:srgbClr val="000000"/>
    <a:srgbClr val="DD8694"/>
    <a:srgbClr val="8224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4787" autoAdjust="0"/>
  </p:normalViewPr>
  <p:slideViewPr>
    <p:cSldViewPr snapToGrid="0" showGuides="1">
      <p:cViewPr varScale="1">
        <p:scale>
          <a:sx n="97" d="100"/>
          <a:sy n="97" d="100"/>
        </p:scale>
        <p:origin x="33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FBB20E-9BBB-4712-A373-131286FDFA8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249D9CC1-3ADE-45C7-8611-340C06C33AF9}">
      <dgm:prSet/>
      <dgm:spPr/>
      <dgm:t>
        <a:bodyPr/>
        <a:lstStyle/>
        <a:p>
          <a:r>
            <a:rPr lang="da-DK"/>
            <a:t>Forflytning</a:t>
          </a:r>
          <a:endParaRPr lang="en-US"/>
        </a:p>
      </dgm:t>
    </dgm:pt>
    <dgm:pt modelId="{1E49E793-290F-4832-AE07-79EC5852E8AE}" type="parTrans" cxnId="{8CF40823-A93F-49F4-B8D9-AF2916B04F11}">
      <dgm:prSet/>
      <dgm:spPr/>
      <dgm:t>
        <a:bodyPr/>
        <a:lstStyle/>
        <a:p>
          <a:endParaRPr lang="en-US"/>
        </a:p>
      </dgm:t>
    </dgm:pt>
    <dgm:pt modelId="{5A4C682E-3B6E-478E-8650-7085DC98FA7D}" type="sibTrans" cxnId="{8CF40823-A93F-49F4-B8D9-AF2916B04F11}">
      <dgm:prSet/>
      <dgm:spPr/>
      <dgm:t>
        <a:bodyPr/>
        <a:lstStyle/>
        <a:p>
          <a:endParaRPr lang="en-US"/>
        </a:p>
      </dgm:t>
    </dgm:pt>
    <dgm:pt modelId="{AB3BDA43-1902-4888-8F05-1B7120CEBC6F}">
      <dgm:prSet/>
      <dgm:spPr/>
      <dgm:t>
        <a:bodyPr/>
        <a:lstStyle/>
        <a:p>
          <a:r>
            <a:rPr lang="da-DK"/>
            <a:t>Lejring</a:t>
          </a:r>
          <a:endParaRPr lang="en-US"/>
        </a:p>
      </dgm:t>
    </dgm:pt>
    <dgm:pt modelId="{DAB846C8-6A9A-49E8-8EA8-2F292EEDAC62}" type="parTrans" cxnId="{991B477C-FDF9-4CBB-92D2-7C84CC0E57FE}">
      <dgm:prSet/>
      <dgm:spPr/>
      <dgm:t>
        <a:bodyPr/>
        <a:lstStyle/>
        <a:p>
          <a:endParaRPr lang="en-US"/>
        </a:p>
      </dgm:t>
    </dgm:pt>
    <dgm:pt modelId="{4D114908-9760-468F-B87D-B34C4E13693A}" type="sibTrans" cxnId="{991B477C-FDF9-4CBB-92D2-7C84CC0E57FE}">
      <dgm:prSet/>
      <dgm:spPr/>
      <dgm:t>
        <a:bodyPr/>
        <a:lstStyle/>
        <a:p>
          <a:endParaRPr lang="en-US"/>
        </a:p>
      </dgm:t>
    </dgm:pt>
    <dgm:pt modelId="{CE9E2247-4B27-4A4B-9D34-953A98441DE6}">
      <dgm:prSet/>
      <dgm:spPr/>
      <dgm:t>
        <a:bodyPr/>
        <a:lstStyle/>
        <a:p>
          <a:r>
            <a:rPr lang="da-DK"/>
            <a:t>Observationer</a:t>
          </a:r>
          <a:endParaRPr lang="en-US"/>
        </a:p>
      </dgm:t>
    </dgm:pt>
    <dgm:pt modelId="{13CEB751-4DA4-4A7D-B197-0165DC6CA491}" type="parTrans" cxnId="{04B32D93-96B4-4377-9EED-A024EE14CD79}">
      <dgm:prSet/>
      <dgm:spPr/>
      <dgm:t>
        <a:bodyPr/>
        <a:lstStyle/>
        <a:p>
          <a:endParaRPr lang="en-US"/>
        </a:p>
      </dgm:t>
    </dgm:pt>
    <dgm:pt modelId="{01C62873-5BDC-480A-98D4-63F958C4AFC0}" type="sibTrans" cxnId="{04B32D93-96B4-4377-9EED-A024EE14CD79}">
      <dgm:prSet/>
      <dgm:spPr/>
      <dgm:t>
        <a:bodyPr/>
        <a:lstStyle/>
        <a:p>
          <a:endParaRPr lang="en-US"/>
        </a:p>
      </dgm:t>
    </dgm:pt>
    <dgm:pt modelId="{1C02D882-EE99-4814-B769-A86A7F112511}">
      <dgm:prSet/>
      <dgm:spPr/>
      <dgm:t>
        <a:bodyPr/>
        <a:lstStyle/>
        <a:p>
          <a:r>
            <a:rPr lang="da-DK"/>
            <a:t>Behandling og forebyggelse</a:t>
          </a:r>
          <a:endParaRPr lang="en-US"/>
        </a:p>
      </dgm:t>
    </dgm:pt>
    <dgm:pt modelId="{5AE9457D-8138-4155-8C6C-44E313CF8554}" type="parTrans" cxnId="{BF43C168-6D90-47BD-AC6F-01EC76276C80}">
      <dgm:prSet/>
      <dgm:spPr/>
      <dgm:t>
        <a:bodyPr/>
        <a:lstStyle/>
        <a:p>
          <a:endParaRPr lang="en-US"/>
        </a:p>
      </dgm:t>
    </dgm:pt>
    <dgm:pt modelId="{B8964A70-AB5A-4167-A7E8-C09AD5D74910}" type="sibTrans" cxnId="{BF43C168-6D90-47BD-AC6F-01EC76276C80}">
      <dgm:prSet/>
      <dgm:spPr/>
      <dgm:t>
        <a:bodyPr/>
        <a:lstStyle/>
        <a:p>
          <a:endParaRPr lang="en-US"/>
        </a:p>
      </dgm:t>
    </dgm:pt>
    <dgm:pt modelId="{92FA6099-6586-46AE-9F32-C9CBFE9F0370}" type="pres">
      <dgm:prSet presAssocID="{D8FBB20E-9BBB-4712-A373-131286FDFA88}" presName="linear" presStyleCnt="0">
        <dgm:presLayoutVars>
          <dgm:animLvl val="lvl"/>
          <dgm:resizeHandles val="exact"/>
        </dgm:presLayoutVars>
      </dgm:prSet>
      <dgm:spPr/>
    </dgm:pt>
    <dgm:pt modelId="{D7E08BE8-77D2-4F96-9ECE-0CF7C8B60FD6}" type="pres">
      <dgm:prSet presAssocID="{249D9CC1-3ADE-45C7-8611-340C06C33AF9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F4F04741-7F22-4F78-95D4-421E0705B961}" type="pres">
      <dgm:prSet presAssocID="{5A4C682E-3B6E-478E-8650-7085DC98FA7D}" presName="spacer" presStyleCnt="0"/>
      <dgm:spPr/>
    </dgm:pt>
    <dgm:pt modelId="{70C5F3D7-9621-485F-B7C1-3B80198D73A8}" type="pres">
      <dgm:prSet presAssocID="{AB3BDA43-1902-4888-8F05-1B7120CEBC6F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AB4523D2-03A7-4FDE-BADD-D70DA669A66B}" type="pres">
      <dgm:prSet presAssocID="{4D114908-9760-468F-B87D-B34C4E13693A}" presName="spacer" presStyleCnt="0"/>
      <dgm:spPr/>
    </dgm:pt>
    <dgm:pt modelId="{EC0D8AC0-2506-425F-99A3-ECE8583AF0E0}" type="pres">
      <dgm:prSet presAssocID="{CE9E2247-4B27-4A4B-9D34-953A98441DE6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4EA662A4-F259-49A7-8C07-1284D8C8E5FB}" type="pres">
      <dgm:prSet presAssocID="{01C62873-5BDC-480A-98D4-63F958C4AFC0}" presName="spacer" presStyleCnt="0"/>
      <dgm:spPr/>
    </dgm:pt>
    <dgm:pt modelId="{291C3917-C159-48CA-9F3F-96F588C3DF52}" type="pres">
      <dgm:prSet presAssocID="{1C02D882-EE99-4814-B769-A86A7F112511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F8CC8E0E-F618-4446-8296-467744A0EA25}" type="presOf" srcId="{AB3BDA43-1902-4888-8F05-1B7120CEBC6F}" destId="{70C5F3D7-9621-485F-B7C1-3B80198D73A8}" srcOrd="0" destOrd="0" presId="urn:microsoft.com/office/officeart/2005/8/layout/vList2"/>
    <dgm:cxn modelId="{8CF40823-A93F-49F4-B8D9-AF2916B04F11}" srcId="{D8FBB20E-9BBB-4712-A373-131286FDFA88}" destId="{249D9CC1-3ADE-45C7-8611-340C06C33AF9}" srcOrd="0" destOrd="0" parTransId="{1E49E793-290F-4832-AE07-79EC5852E8AE}" sibTransId="{5A4C682E-3B6E-478E-8650-7085DC98FA7D}"/>
    <dgm:cxn modelId="{E99E0E3A-F7E9-4174-BE28-B6D1C41EC7DF}" type="presOf" srcId="{249D9CC1-3ADE-45C7-8611-340C06C33AF9}" destId="{D7E08BE8-77D2-4F96-9ECE-0CF7C8B60FD6}" srcOrd="0" destOrd="0" presId="urn:microsoft.com/office/officeart/2005/8/layout/vList2"/>
    <dgm:cxn modelId="{885ACC5E-C8AE-4E93-8905-BE3BBAF447EF}" type="presOf" srcId="{D8FBB20E-9BBB-4712-A373-131286FDFA88}" destId="{92FA6099-6586-46AE-9F32-C9CBFE9F0370}" srcOrd="0" destOrd="0" presId="urn:microsoft.com/office/officeart/2005/8/layout/vList2"/>
    <dgm:cxn modelId="{BF43C168-6D90-47BD-AC6F-01EC76276C80}" srcId="{D8FBB20E-9BBB-4712-A373-131286FDFA88}" destId="{1C02D882-EE99-4814-B769-A86A7F112511}" srcOrd="3" destOrd="0" parTransId="{5AE9457D-8138-4155-8C6C-44E313CF8554}" sibTransId="{B8964A70-AB5A-4167-A7E8-C09AD5D74910}"/>
    <dgm:cxn modelId="{EDF0F07A-F04E-43BB-85BE-E0FC456AC24C}" type="presOf" srcId="{1C02D882-EE99-4814-B769-A86A7F112511}" destId="{291C3917-C159-48CA-9F3F-96F588C3DF52}" srcOrd="0" destOrd="0" presId="urn:microsoft.com/office/officeart/2005/8/layout/vList2"/>
    <dgm:cxn modelId="{991B477C-FDF9-4CBB-92D2-7C84CC0E57FE}" srcId="{D8FBB20E-9BBB-4712-A373-131286FDFA88}" destId="{AB3BDA43-1902-4888-8F05-1B7120CEBC6F}" srcOrd="1" destOrd="0" parTransId="{DAB846C8-6A9A-49E8-8EA8-2F292EEDAC62}" sibTransId="{4D114908-9760-468F-B87D-B34C4E13693A}"/>
    <dgm:cxn modelId="{04B32D93-96B4-4377-9EED-A024EE14CD79}" srcId="{D8FBB20E-9BBB-4712-A373-131286FDFA88}" destId="{CE9E2247-4B27-4A4B-9D34-953A98441DE6}" srcOrd="2" destOrd="0" parTransId="{13CEB751-4DA4-4A7D-B197-0165DC6CA491}" sibTransId="{01C62873-5BDC-480A-98D4-63F958C4AFC0}"/>
    <dgm:cxn modelId="{7F36D9E2-FD48-4918-9E50-B351B0C74524}" type="presOf" srcId="{CE9E2247-4B27-4A4B-9D34-953A98441DE6}" destId="{EC0D8AC0-2506-425F-99A3-ECE8583AF0E0}" srcOrd="0" destOrd="0" presId="urn:microsoft.com/office/officeart/2005/8/layout/vList2"/>
    <dgm:cxn modelId="{CD99616C-81EC-44EE-8928-C592CA762B99}" type="presParOf" srcId="{92FA6099-6586-46AE-9F32-C9CBFE9F0370}" destId="{D7E08BE8-77D2-4F96-9ECE-0CF7C8B60FD6}" srcOrd="0" destOrd="0" presId="urn:microsoft.com/office/officeart/2005/8/layout/vList2"/>
    <dgm:cxn modelId="{80B9179C-4DAB-4D50-8F0C-AA3D87B489EA}" type="presParOf" srcId="{92FA6099-6586-46AE-9F32-C9CBFE9F0370}" destId="{F4F04741-7F22-4F78-95D4-421E0705B961}" srcOrd="1" destOrd="0" presId="urn:microsoft.com/office/officeart/2005/8/layout/vList2"/>
    <dgm:cxn modelId="{740982CC-B44A-40FB-9D0E-B15A5671E7F8}" type="presParOf" srcId="{92FA6099-6586-46AE-9F32-C9CBFE9F0370}" destId="{70C5F3D7-9621-485F-B7C1-3B80198D73A8}" srcOrd="2" destOrd="0" presId="urn:microsoft.com/office/officeart/2005/8/layout/vList2"/>
    <dgm:cxn modelId="{F3E473DC-A4B0-4BEF-971C-D607A3E301B5}" type="presParOf" srcId="{92FA6099-6586-46AE-9F32-C9CBFE9F0370}" destId="{AB4523D2-03A7-4FDE-BADD-D70DA669A66B}" srcOrd="3" destOrd="0" presId="urn:microsoft.com/office/officeart/2005/8/layout/vList2"/>
    <dgm:cxn modelId="{4A3AD6B3-56B6-4B83-9ABF-576F8B080D8E}" type="presParOf" srcId="{92FA6099-6586-46AE-9F32-C9CBFE9F0370}" destId="{EC0D8AC0-2506-425F-99A3-ECE8583AF0E0}" srcOrd="4" destOrd="0" presId="urn:microsoft.com/office/officeart/2005/8/layout/vList2"/>
    <dgm:cxn modelId="{0BB3CA1B-1783-4EE8-9E85-7CE6DB9C447B}" type="presParOf" srcId="{92FA6099-6586-46AE-9F32-C9CBFE9F0370}" destId="{4EA662A4-F259-49A7-8C07-1284D8C8E5FB}" srcOrd="5" destOrd="0" presId="urn:microsoft.com/office/officeart/2005/8/layout/vList2"/>
    <dgm:cxn modelId="{8F50B091-2873-42DE-92C2-557611B285F4}" type="presParOf" srcId="{92FA6099-6586-46AE-9F32-C9CBFE9F0370}" destId="{291C3917-C159-48CA-9F3F-96F588C3DF52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E08BE8-77D2-4F96-9ECE-0CF7C8B60FD6}">
      <dsp:nvSpPr>
        <dsp:cNvPr id="0" name=""/>
        <dsp:cNvSpPr/>
      </dsp:nvSpPr>
      <dsp:spPr>
        <a:xfrm>
          <a:off x="0" y="878597"/>
          <a:ext cx="5148788" cy="702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3000" kern="1200"/>
            <a:t>Forflytning</a:t>
          </a:r>
          <a:endParaRPr lang="en-US" sz="3000" kern="1200"/>
        </a:p>
      </dsp:txBody>
      <dsp:txXfrm>
        <a:off x="34269" y="912866"/>
        <a:ext cx="5080250" cy="633462"/>
      </dsp:txXfrm>
    </dsp:sp>
    <dsp:sp modelId="{70C5F3D7-9621-485F-B7C1-3B80198D73A8}">
      <dsp:nvSpPr>
        <dsp:cNvPr id="0" name=""/>
        <dsp:cNvSpPr/>
      </dsp:nvSpPr>
      <dsp:spPr>
        <a:xfrm>
          <a:off x="0" y="1666997"/>
          <a:ext cx="5148788" cy="702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3000" kern="1200"/>
            <a:t>Lejring</a:t>
          </a:r>
          <a:endParaRPr lang="en-US" sz="3000" kern="1200"/>
        </a:p>
      </dsp:txBody>
      <dsp:txXfrm>
        <a:off x="34269" y="1701266"/>
        <a:ext cx="5080250" cy="633462"/>
      </dsp:txXfrm>
    </dsp:sp>
    <dsp:sp modelId="{EC0D8AC0-2506-425F-99A3-ECE8583AF0E0}">
      <dsp:nvSpPr>
        <dsp:cNvPr id="0" name=""/>
        <dsp:cNvSpPr/>
      </dsp:nvSpPr>
      <dsp:spPr>
        <a:xfrm>
          <a:off x="0" y="2455398"/>
          <a:ext cx="5148788" cy="702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3000" kern="1200"/>
            <a:t>Observationer</a:t>
          </a:r>
          <a:endParaRPr lang="en-US" sz="3000" kern="1200"/>
        </a:p>
      </dsp:txBody>
      <dsp:txXfrm>
        <a:off x="34269" y="2489667"/>
        <a:ext cx="5080250" cy="633462"/>
      </dsp:txXfrm>
    </dsp:sp>
    <dsp:sp modelId="{291C3917-C159-48CA-9F3F-96F588C3DF52}">
      <dsp:nvSpPr>
        <dsp:cNvPr id="0" name=""/>
        <dsp:cNvSpPr/>
      </dsp:nvSpPr>
      <dsp:spPr>
        <a:xfrm>
          <a:off x="0" y="3243798"/>
          <a:ext cx="5148788" cy="702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3000" kern="1200"/>
            <a:t>Behandling og forebyggelse</a:t>
          </a:r>
          <a:endParaRPr lang="en-US" sz="3000" kern="1200"/>
        </a:p>
      </dsp:txBody>
      <dsp:txXfrm>
        <a:off x="34269" y="3278067"/>
        <a:ext cx="5080250" cy="6334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72A38B-F9FA-4036-A084-652409E98F08}" type="datetimeFigureOut">
              <a:rPr lang="da-DK" smtClean="0"/>
              <a:t>09-09-2020</a:t>
            </a:fld>
            <a:endParaRPr lang="da-DK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styles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436F85-577F-4A92-A47F-D540A2BCC821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78091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da-DK" smtClean="0"/>
              <a:t>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832725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436F85-577F-4A92-A47F-D540A2BCC821}" type="slidenum">
              <a:rPr lang="da-DK" smtClean="0"/>
              <a:t>2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592267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436F85-577F-4A92-A47F-D540A2BCC821}" type="slidenum">
              <a:rPr lang="da-DK" smtClean="0"/>
              <a:t>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469455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436F85-577F-4A92-A47F-D540A2BCC821}" type="slidenum">
              <a:rPr lang="da-DK" smtClean="0"/>
              <a:t>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511750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Færre tryksår gennem korrekt forflytning og korrekt lejringsmateriale</a:t>
            </a:r>
          </a:p>
          <a:p>
            <a:r>
              <a:rPr lang="da-DK" dirty="0"/>
              <a:t>Sikkerhed for alle aktører omkring pt.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da-DK" smtClean="0"/>
              <a:t>5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031047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da-DK" smtClean="0"/>
              <a:t>6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69218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rimaryColor"/>
          <p:cNvSpPr/>
          <p:nvPr userDrawn="1"/>
        </p:nvSpPr>
        <p:spPr>
          <a:xfrm>
            <a:off x="0" y="-1"/>
            <a:ext cx="12192000" cy="6854825"/>
          </a:xfrm>
          <a:prstGeom prst="rect">
            <a:avLst/>
          </a:prstGeom>
          <a:solidFill>
            <a:srgbClr val="8D97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>
              <a:solidFill>
                <a:srgbClr val="54687C"/>
              </a:solidFill>
            </a:endParaRPr>
          </a:p>
        </p:txBody>
      </p:sp>
      <p:sp>
        <p:nvSpPr>
          <p:cNvPr id="11" name="SecondaryColor"/>
          <p:cNvSpPr/>
          <p:nvPr userDrawn="1"/>
        </p:nvSpPr>
        <p:spPr>
          <a:xfrm>
            <a:off x="0" y="5475600"/>
            <a:ext cx="12192002" cy="1382400"/>
          </a:xfrm>
          <a:prstGeom prst="rect">
            <a:avLst/>
          </a:prstGeom>
          <a:solidFill>
            <a:srgbClr val="0028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>
              <a:solidFill>
                <a:srgbClr val="FFFFFF"/>
              </a:solidFill>
            </a:endParaRPr>
          </a:p>
        </p:txBody>
      </p:sp>
      <p:pic>
        <p:nvPicPr>
          <p:cNvPr id="16" name="Femte element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91"/>
          <a:stretch/>
        </p:blipFill>
        <p:spPr>
          <a:xfrm>
            <a:off x="3021340" y="45958"/>
            <a:ext cx="8883323" cy="5380808"/>
          </a:xfrm>
          <a:prstGeom prst="rect">
            <a:avLst/>
          </a:prstGeom>
        </p:spPr>
      </p:pic>
      <p:sp>
        <p:nvSpPr>
          <p:cNvPr id="12" name="Institutlinje"/>
          <p:cNvSpPr/>
          <p:nvPr userDrawn="1"/>
        </p:nvSpPr>
        <p:spPr>
          <a:xfrm>
            <a:off x="0" y="5420181"/>
            <a:ext cx="12192000" cy="57600"/>
          </a:xfrm>
          <a:prstGeom prst="rect">
            <a:avLst/>
          </a:prstGeom>
          <a:solidFill>
            <a:srgbClr val="0069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765176" y="5822388"/>
            <a:ext cx="6408510" cy="665532"/>
          </a:xfrm>
        </p:spPr>
        <p:txBody>
          <a:bodyPr anchor="t" anchorCtr="0"/>
          <a:lstStyle>
            <a:lvl1pPr algn="l">
              <a:lnSpc>
                <a:spcPct val="110000"/>
              </a:lnSpc>
              <a:defRPr sz="2000">
                <a:solidFill>
                  <a:srgbClr val="FFFFFF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10"/>
          </p:nvPr>
        </p:nvSpPr>
        <p:spPr>
          <a:xfrm>
            <a:off x="760939" y="6489700"/>
            <a:ext cx="2820461" cy="365125"/>
          </a:xfrm>
        </p:spPr>
        <p:txBody>
          <a:bodyPr/>
          <a:lstStyle/>
          <a:p>
            <a:fld id="{54E0A626-36E7-4ACB-AE94-30B8AB1B2246}" type="datetimeFigureOut">
              <a:rPr lang="da-DK" smtClean="0"/>
              <a:t>09-09-2020</a:t>
            </a:fld>
            <a:endParaRPr lang="da-DK" dirty="0"/>
          </a:p>
        </p:txBody>
      </p:sp>
      <p:sp>
        <p:nvSpPr>
          <p:cNvPr id="5" name="Footer Placeholder 4" hidden="1"/>
          <p:cNvSpPr>
            <a:spLocks noGrp="1"/>
          </p:cNvSpPr>
          <p:nvPr>
            <p:ph type="ftr" sz="quarter" idx="11"/>
          </p:nvPr>
        </p:nvSpPr>
        <p:spPr>
          <a:xfrm>
            <a:off x="4038600" y="6489700"/>
            <a:ext cx="4114800" cy="365125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8610600" y="6489700"/>
            <a:ext cx="2743200" cy="365125"/>
          </a:xfrm>
        </p:spPr>
        <p:txBody>
          <a:bodyPr/>
          <a:lstStyle/>
          <a:p>
            <a:fld id="{45D37B1E-C366-494F-A587-962AD9AABC83}" type="slidenum">
              <a:rPr lang="da-DK" smtClean="0"/>
              <a:t>‹nr.›</a:t>
            </a:fld>
            <a:endParaRPr lang="da-DK" dirty="0"/>
          </a:p>
        </p:txBody>
      </p:sp>
      <p:pic>
        <p:nvPicPr>
          <p:cNvPr id="14" name="(n) W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175" y="571522"/>
            <a:ext cx="615927" cy="615927"/>
          </a:xfrm>
          <a:prstGeom prst="rect">
            <a:avLst/>
          </a:prstGeom>
        </p:spPr>
      </p:pic>
      <p:sp>
        <p:nvSpPr>
          <p:cNvPr id="10" name="LogoPPT"/>
          <p:cNvSpPr/>
          <p:nvPr userDrawn="1"/>
        </p:nvSpPr>
        <p:spPr>
          <a:xfrm>
            <a:off x="9421200" y="5810400"/>
            <a:ext cx="2433600" cy="72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/>
          </a:p>
        </p:txBody>
      </p:sp>
      <p:pic>
        <p:nvPicPr>
          <p:cNvPr id="8" name="LogoPPT_bmkArt">
            <a:extLst>
              <a:ext uri="{FF2B5EF4-FFF2-40B4-BE49-F238E27FC236}">
                <a16:creationId xmlns:a16="http://schemas.microsoft.com/office/drawing/2014/main" id="{ADFF7133-A3D7-4331-9702-296E3C089DD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1978" y="5810400"/>
            <a:ext cx="3402822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338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nitsforside - billede 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dsholder til billede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1999" cy="6800400"/>
          </a:xfrm>
          <a:solidFill>
            <a:schemeClr val="bg1"/>
          </a:solidFill>
        </p:spPr>
        <p:txBody>
          <a:bodyPr lIns="3996000" tIns="0" rIns="0" anchor="ctr" anchorCtr="0"/>
          <a:lstStyle>
            <a:lvl1pPr marL="0" indent="0" algn="ctr">
              <a:buNone/>
              <a:defRPr sz="1800" baseline="0"/>
            </a:lvl1pPr>
          </a:lstStyle>
          <a:p>
            <a:r>
              <a:rPr lang="da-DK" dirty="0"/>
              <a:t>Klik på ikonet for at tilføje et billede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0939" y="1357312"/>
            <a:ext cx="10656362" cy="1910143"/>
          </a:xfrm>
        </p:spPr>
        <p:txBody>
          <a:bodyPr/>
          <a:lstStyle>
            <a:lvl1pPr>
              <a:defRPr sz="6600" spc="600" baseline="0">
                <a:solidFill>
                  <a:schemeClr val="tx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13" name="Pladsholder til indhold 2"/>
          <p:cNvSpPr>
            <a:spLocks noGrp="1"/>
          </p:cNvSpPr>
          <p:nvPr>
            <p:ph sz="quarter" idx="13"/>
          </p:nvPr>
        </p:nvSpPr>
        <p:spPr>
          <a:xfrm>
            <a:off x="765176" y="3560064"/>
            <a:ext cx="10652124" cy="2734374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0A626-36E7-4ACB-AE94-30B8AB1B2246}" type="datetimeFigureOut">
              <a:rPr lang="da-DK" smtClean="0"/>
              <a:t>09-09-2020</a:t>
            </a:fld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20" name="Institutlinje"/>
          <p:cNvSpPr/>
          <p:nvPr userDrawn="1"/>
        </p:nvSpPr>
        <p:spPr>
          <a:xfrm>
            <a:off x="0" y="6800400"/>
            <a:ext cx="12192000" cy="57600"/>
          </a:xfrm>
          <a:prstGeom prst="rect">
            <a:avLst/>
          </a:prstGeom>
          <a:solidFill>
            <a:srgbClr val="0069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/>
          </a:p>
        </p:txBody>
      </p:sp>
      <p:sp>
        <p:nvSpPr>
          <p:cNvPr id="14" name="(n)W"/>
          <p:cNvSpPr>
            <a:spLocks noGrp="1"/>
          </p:cNvSpPr>
          <p:nvPr>
            <p:ph type="body" sz="quarter" idx="15" hasCustomPrompt="1"/>
          </p:nvPr>
        </p:nvSpPr>
        <p:spPr>
          <a:xfrm>
            <a:off x="151200" y="150990"/>
            <a:ext cx="615600" cy="615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 sz="100"/>
            </a:lvl1pPr>
          </a:lstStyle>
          <a:p>
            <a:pPr lvl="0"/>
            <a:r>
              <a:rPr lang="da-DK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108348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forside - femte elem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imaryColor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D97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>
              <a:solidFill>
                <a:srgbClr val="54687C"/>
              </a:solidFill>
            </a:endParaRPr>
          </a:p>
        </p:txBody>
      </p:sp>
      <p:pic>
        <p:nvPicPr>
          <p:cNvPr id="34" name="Billede 3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7842" y="1155799"/>
            <a:ext cx="5746539" cy="5394127"/>
          </a:xfrm>
          <a:prstGeom prst="rect">
            <a:avLst/>
          </a:prstGeom>
        </p:spPr>
      </p:pic>
      <p:sp>
        <p:nvSpPr>
          <p:cNvPr id="12" name="Institutlinje"/>
          <p:cNvSpPr/>
          <p:nvPr userDrawn="1"/>
        </p:nvSpPr>
        <p:spPr>
          <a:xfrm>
            <a:off x="0" y="6800400"/>
            <a:ext cx="12192000" cy="57600"/>
          </a:xfrm>
          <a:prstGeom prst="rect">
            <a:avLst/>
          </a:prstGeom>
          <a:solidFill>
            <a:srgbClr val="0069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/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755606" y="1659452"/>
            <a:ext cx="7416000" cy="2168975"/>
          </a:xfrm>
        </p:spPr>
        <p:txBody>
          <a:bodyPr anchor="b"/>
          <a:lstStyle>
            <a:lvl1pPr>
              <a:defRPr sz="4500" spc="450" baseline="0">
                <a:solidFill>
                  <a:srgbClr val="FFFFFF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3" name="Text"/>
          <p:cNvSpPr>
            <a:spLocks noGrp="1"/>
          </p:cNvSpPr>
          <p:nvPr>
            <p:ph type="body" idx="1"/>
          </p:nvPr>
        </p:nvSpPr>
        <p:spPr>
          <a:xfrm>
            <a:off x="765174" y="3831570"/>
            <a:ext cx="7416000" cy="1202158"/>
          </a:xfrm>
        </p:spPr>
        <p:txBody>
          <a:bodyPr/>
          <a:lstStyle>
            <a:lvl1pPr marL="0" indent="0">
              <a:buNone/>
              <a:defRPr sz="2400" i="1" spc="200" baseline="0">
                <a:solidFill>
                  <a:srgbClr val="FFFFF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4E0A626-36E7-4ACB-AE94-30B8AB1B2246}" type="datetimeFigureOut">
              <a:rPr lang="da-DK" smtClean="0"/>
              <a:pPr/>
              <a:t>09-09-2020</a:t>
            </a:fld>
            <a:endParaRPr lang="da-DK" dirty="0"/>
          </a:p>
        </p:txBody>
      </p:sp>
      <p:sp>
        <p:nvSpPr>
          <p:cNvPr id="5" name="Footer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6" name="SlideNumb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35" name="(n)W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29" y="150990"/>
            <a:ext cx="615927" cy="61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1948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 - femte elem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imaryColor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D97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>
              <a:solidFill>
                <a:srgbClr val="54687C"/>
              </a:solidFill>
            </a:endParaRPr>
          </a:p>
        </p:txBody>
      </p:sp>
      <p:pic>
        <p:nvPicPr>
          <p:cNvPr id="34" name="Billede 3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413" y="75272"/>
            <a:ext cx="6991093" cy="4940118"/>
          </a:xfrm>
          <a:prstGeom prst="rect">
            <a:avLst/>
          </a:prstGeom>
        </p:spPr>
      </p:pic>
      <p:sp>
        <p:nvSpPr>
          <p:cNvPr id="10" name="Institutlinje"/>
          <p:cNvSpPr/>
          <p:nvPr userDrawn="1"/>
        </p:nvSpPr>
        <p:spPr>
          <a:xfrm>
            <a:off x="0" y="6800400"/>
            <a:ext cx="12192000" cy="57600"/>
          </a:xfrm>
          <a:prstGeom prst="rect">
            <a:avLst/>
          </a:prstGeom>
          <a:solidFill>
            <a:srgbClr val="0069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/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760939" y="3345937"/>
            <a:ext cx="5508099" cy="100176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8" name="Text"/>
          <p:cNvSpPr>
            <a:spLocks noGrp="1"/>
          </p:cNvSpPr>
          <p:nvPr>
            <p:ph type="body" sz="quarter" idx="13" hasCustomPrompt="1"/>
          </p:nvPr>
        </p:nvSpPr>
        <p:spPr>
          <a:xfrm>
            <a:off x="1989826" y="4550252"/>
            <a:ext cx="9428000" cy="1912444"/>
          </a:xfrm>
        </p:spPr>
        <p:txBody>
          <a:bodyPr/>
          <a:lstStyle>
            <a:lvl1pPr marL="0" indent="0">
              <a:buFont typeface="Arial" panose="020B0604020202020204" pitchFamily="34" charset="0"/>
              <a:buChar char="​"/>
              <a:defRPr i="1" spc="200" baseline="0">
                <a:solidFill>
                  <a:srgbClr val="FFFFFF"/>
                </a:solidFill>
              </a:defRPr>
            </a:lvl1pPr>
            <a:lvl2pPr marL="187200" indent="-187200">
              <a:defRPr sz="2000">
                <a:solidFill>
                  <a:srgbClr val="FFFFFF"/>
                </a:solidFill>
              </a:defRPr>
            </a:lvl2pPr>
            <a:lvl3pPr marL="367200" indent="-180000">
              <a:defRPr sz="1800"/>
            </a:lvl3pPr>
            <a:lvl4pPr marL="540000" indent="-172800">
              <a:defRPr sz="1600"/>
            </a:lvl4pPr>
          </a:lstStyle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</p:txBody>
      </p:sp>
      <p:sp>
        <p:nvSpPr>
          <p:cNvPr id="3" name="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4E0A626-36E7-4ACB-AE94-30B8AB1B2246}" type="datetimeFigureOut">
              <a:rPr lang="da-DK" smtClean="0"/>
              <a:pPr/>
              <a:t>09-09-2020</a:t>
            </a:fld>
            <a:endParaRPr lang="da-DK" dirty="0"/>
          </a:p>
        </p:txBody>
      </p:sp>
      <p:sp>
        <p:nvSpPr>
          <p:cNvPr id="4" name="Footer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5" name="SlideNumb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35" name="(n)W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29" y="150990"/>
            <a:ext cx="615927" cy="61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5781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rimaryColor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D97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>
              <a:solidFill>
                <a:srgbClr val="54687C"/>
              </a:solidFill>
            </a:endParaRPr>
          </a:p>
        </p:txBody>
      </p:sp>
      <p:pic>
        <p:nvPicPr>
          <p:cNvPr id="19" name="Billede 1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92" b="7163"/>
          <a:stretch/>
        </p:blipFill>
        <p:spPr>
          <a:xfrm>
            <a:off x="6880143" y="2199409"/>
            <a:ext cx="5305995" cy="4595091"/>
          </a:xfrm>
          <a:prstGeom prst="rect">
            <a:avLst/>
          </a:prstGeom>
        </p:spPr>
      </p:pic>
      <p:sp>
        <p:nvSpPr>
          <p:cNvPr id="6" name="Title"/>
          <p:cNvSpPr>
            <a:spLocks noGrp="1"/>
          </p:cNvSpPr>
          <p:nvPr>
            <p:ph type="title"/>
          </p:nvPr>
        </p:nvSpPr>
        <p:spPr>
          <a:xfrm>
            <a:off x="759600" y="3344400"/>
            <a:ext cx="5508000" cy="100176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11" name="Text"/>
          <p:cNvSpPr>
            <a:spLocks noGrp="1"/>
          </p:cNvSpPr>
          <p:nvPr>
            <p:ph type="body" sz="quarter" idx="13" hasCustomPrompt="1"/>
          </p:nvPr>
        </p:nvSpPr>
        <p:spPr>
          <a:xfrm>
            <a:off x="1989826" y="4550252"/>
            <a:ext cx="9428000" cy="1912444"/>
          </a:xfrm>
        </p:spPr>
        <p:txBody>
          <a:bodyPr/>
          <a:lstStyle>
            <a:lvl1pPr marL="0" indent="0">
              <a:buFont typeface="Arial" panose="020B0604020202020204" pitchFamily="34" charset="0"/>
              <a:buChar char="​"/>
              <a:defRPr i="1" spc="200" baseline="0">
                <a:solidFill>
                  <a:srgbClr val="FFFFFF"/>
                </a:solidFill>
              </a:defRPr>
            </a:lvl1pPr>
            <a:lvl2pPr marL="187200" indent="-187200">
              <a:defRPr sz="2000">
                <a:solidFill>
                  <a:srgbClr val="FFFFFF"/>
                </a:solidFill>
              </a:defRPr>
            </a:lvl2pPr>
            <a:lvl3pPr marL="367200" indent="-180000">
              <a:defRPr sz="1800"/>
            </a:lvl3pPr>
            <a:lvl4pPr marL="540000" indent="-172800">
              <a:defRPr sz="1600"/>
            </a:lvl4pPr>
          </a:lstStyle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</p:txBody>
      </p:sp>
      <p:sp>
        <p:nvSpPr>
          <p:cNvPr id="3" name="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4E0A626-36E7-4ACB-AE94-30B8AB1B2246}" type="datetimeFigureOut">
              <a:rPr lang="da-DK" smtClean="0"/>
              <a:pPr/>
              <a:t>09-09-2020</a:t>
            </a:fld>
            <a:endParaRPr lang="da-DK" dirty="0"/>
          </a:p>
        </p:txBody>
      </p:sp>
      <p:sp>
        <p:nvSpPr>
          <p:cNvPr id="4" name="Footer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5" name="SlideNumb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0" name="Institutlinje"/>
          <p:cNvSpPr/>
          <p:nvPr userDrawn="1"/>
        </p:nvSpPr>
        <p:spPr>
          <a:xfrm>
            <a:off x="0" y="6800400"/>
            <a:ext cx="12192000" cy="57600"/>
          </a:xfrm>
          <a:prstGeom prst="rect">
            <a:avLst/>
          </a:prstGeom>
          <a:solidFill>
            <a:srgbClr val="0069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/>
          </a:p>
        </p:txBody>
      </p:sp>
      <p:pic>
        <p:nvPicPr>
          <p:cNvPr id="12" name="(n)W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29" y="150990"/>
            <a:ext cx="615927" cy="61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2494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vid baggrund"/>
          <p:cNvSpPr/>
          <p:nvPr userDrawn="1"/>
        </p:nvSpPr>
        <p:spPr>
          <a:xfrm>
            <a:off x="0" y="0"/>
            <a:ext cx="12192000" cy="6800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/>
          </a:p>
        </p:txBody>
      </p:sp>
      <p:sp>
        <p:nvSpPr>
          <p:cNvPr id="7" name="Pladsholder til dato 6" hidden="1"/>
          <p:cNvSpPr>
            <a:spLocks noGrp="1"/>
          </p:cNvSpPr>
          <p:nvPr>
            <p:ph type="dt" sz="half" idx="10"/>
          </p:nvPr>
        </p:nvSpPr>
        <p:spPr>
          <a:xfrm>
            <a:off x="838200" y="7118350"/>
            <a:ext cx="2743200" cy="365125"/>
          </a:xfrm>
        </p:spPr>
        <p:txBody>
          <a:bodyPr/>
          <a:lstStyle/>
          <a:p>
            <a:fld id="{54E0A626-36E7-4ACB-AE94-30B8AB1B2246}" type="datetimeFigureOut">
              <a:rPr lang="da-DK" smtClean="0"/>
              <a:t>09-09-2020</a:t>
            </a:fld>
            <a:endParaRPr lang="da-DK" dirty="0"/>
          </a:p>
        </p:txBody>
      </p:sp>
      <p:sp>
        <p:nvSpPr>
          <p:cNvPr id="8" name="Pladsholder til sidefod 7" hidden="1"/>
          <p:cNvSpPr>
            <a:spLocks noGrp="1"/>
          </p:cNvSpPr>
          <p:nvPr>
            <p:ph type="ftr" sz="quarter" idx="11"/>
          </p:nvPr>
        </p:nvSpPr>
        <p:spPr>
          <a:xfrm>
            <a:off x="4038600" y="7118350"/>
            <a:ext cx="4114800" cy="365125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9" name="Pladsholder til slidenummer 8" hidden="1"/>
          <p:cNvSpPr>
            <a:spLocks noGrp="1"/>
          </p:cNvSpPr>
          <p:nvPr>
            <p:ph type="sldNum" sz="quarter" idx="12"/>
          </p:nvPr>
        </p:nvSpPr>
        <p:spPr>
          <a:xfrm>
            <a:off x="8610600" y="7118350"/>
            <a:ext cx="2743200" cy="365125"/>
          </a:xfrm>
        </p:spPr>
        <p:txBody>
          <a:bodyPr/>
          <a:lstStyle/>
          <a:p>
            <a:fld id="{45D37B1E-C366-494F-A587-962AD9AABC83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11" name="Pladsholder til billede 1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00400"/>
          </a:xfrm>
          <a:noFill/>
        </p:spPr>
        <p:txBody>
          <a:bodyPr tIns="648000" anchor="ctr" anchorCtr="0"/>
          <a:lstStyle>
            <a:lvl1pPr marL="0" indent="0" algn="ctr">
              <a:buNone/>
              <a:defRPr sz="1800" baseline="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på ikonet og indsæt billede</a:t>
            </a:r>
          </a:p>
        </p:txBody>
      </p:sp>
      <p:sp>
        <p:nvSpPr>
          <p:cNvPr id="20" name="(n)W"/>
          <p:cNvSpPr>
            <a:spLocks noGrp="1"/>
          </p:cNvSpPr>
          <p:nvPr>
            <p:ph type="body" sz="quarter" idx="15" hasCustomPrompt="1"/>
          </p:nvPr>
        </p:nvSpPr>
        <p:spPr>
          <a:xfrm>
            <a:off x="151200" y="150990"/>
            <a:ext cx="615600" cy="615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 sz="100"/>
            </a:lvl1pPr>
          </a:lstStyle>
          <a:p>
            <a:pPr lvl="0"/>
            <a:r>
              <a:rPr lang="da-DK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397681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lutning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imaryColor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D97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>
              <a:solidFill>
                <a:srgbClr val="54687C"/>
              </a:solidFill>
            </a:endParaRPr>
          </a:p>
        </p:txBody>
      </p:sp>
      <p:pic>
        <p:nvPicPr>
          <p:cNvPr id="39" name="Billede 3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1096" y="-6435"/>
            <a:ext cx="5165535" cy="4355940"/>
          </a:xfrm>
          <a:prstGeom prst="rect">
            <a:avLst/>
          </a:prstGeom>
        </p:spPr>
      </p:pic>
      <p:sp>
        <p:nvSpPr>
          <p:cNvPr id="3" name="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4E0A626-36E7-4ACB-AE94-30B8AB1B2246}" type="datetimeFigureOut">
              <a:rPr lang="da-DK" smtClean="0"/>
              <a:pPr/>
              <a:t>09-09-2020</a:t>
            </a:fld>
            <a:endParaRPr lang="da-DK" dirty="0"/>
          </a:p>
        </p:txBody>
      </p:sp>
      <p:sp>
        <p:nvSpPr>
          <p:cNvPr id="4" name="Footer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5" name="SlideNumb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7" name="Institutlinje"/>
          <p:cNvSpPr/>
          <p:nvPr userDrawn="1"/>
        </p:nvSpPr>
        <p:spPr>
          <a:xfrm>
            <a:off x="0" y="6800400"/>
            <a:ext cx="12192000" cy="57600"/>
          </a:xfrm>
          <a:prstGeom prst="rect">
            <a:avLst/>
          </a:prstGeom>
          <a:solidFill>
            <a:srgbClr val="0069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/>
          </a:p>
        </p:txBody>
      </p:sp>
      <p:pic>
        <p:nvPicPr>
          <p:cNvPr id="40" name="(n)W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29" y="150990"/>
            <a:ext cx="615927" cy="615927"/>
          </a:xfrm>
          <a:prstGeom prst="rect">
            <a:avLst/>
          </a:prstGeom>
        </p:spPr>
      </p:pic>
      <p:sp>
        <p:nvSpPr>
          <p:cNvPr id="26" name="USR_DirectPhone" hidden="1"/>
          <p:cNvSpPr/>
          <p:nvPr userDrawn="1"/>
        </p:nvSpPr>
        <p:spPr>
          <a:xfrm>
            <a:off x="757647" y="5979081"/>
            <a:ext cx="10660180" cy="3507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l"/>
            <a:r>
              <a:rPr lang="da-DK" sz="2400"/>
              <a:t>+4597662086</a:t>
            </a:r>
            <a:endParaRPr lang="da-DK" sz="2400" dirty="0"/>
          </a:p>
        </p:txBody>
      </p:sp>
      <p:sp>
        <p:nvSpPr>
          <p:cNvPr id="27" name="USR_Email"/>
          <p:cNvSpPr/>
          <p:nvPr userDrawn="1"/>
        </p:nvSpPr>
        <p:spPr>
          <a:xfrm>
            <a:off x="765175" y="5487560"/>
            <a:ext cx="10660180" cy="3507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l"/>
            <a:r>
              <a:rPr lang="da-DK" sz="2400">
                <a:solidFill>
                  <a:srgbClr val="FFFFFF"/>
                </a:solidFill>
              </a:rPr>
              <a:t>cals@rn.dk</a:t>
            </a:r>
            <a:endParaRPr lang="da-DK" sz="2400" dirty="0">
              <a:solidFill>
                <a:srgbClr val="FFFFFF"/>
              </a:solidFill>
            </a:endParaRPr>
          </a:p>
        </p:txBody>
      </p:sp>
      <p:sp>
        <p:nvSpPr>
          <p:cNvPr id="32" name="USR_Unit" hidden="1"/>
          <p:cNvSpPr/>
          <p:nvPr userDrawn="1"/>
        </p:nvSpPr>
        <p:spPr>
          <a:xfrm>
            <a:off x="765175" y="4996037"/>
            <a:ext cx="10660180" cy="3507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l"/>
            <a:endParaRPr lang="da-DK" sz="2400" dirty="0"/>
          </a:p>
        </p:txBody>
      </p:sp>
      <p:sp>
        <p:nvSpPr>
          <p:cNvPr id="35" name="USR_Speciality" hidden="1"/>
          <p:cNvSpPr/>
          <p:nvPr userDrawn="1"/>
        </p:nvSpPr>
        <p:spPr>
          <a:xfrm>
            <a:off x="765175" y="4504514"/>
            <a:ext cx="10660180" cy="3507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l"/>
            <a:endParaRPr lang="da-DK" sz="2400" dirty="0"/>
          </a:p>
        </p:txBody>
      </p:sp>
      <p:sp>
        <p:nvSpPr>
          <p:cNvPr id="36" name="USR_Department" hidden="1"/>
          <p:cNvSpPr/>
          <p:nvPr userDrawn="1"/>
        </p:nvSpPr>
        <p:spPr>
          <a:xfrm>
            <a:off x="765175" y="4012991"/>
            <a:ext cx="10660180" cy="3507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l"/>
            <a:r>
              <a:rPr lang="da-DK" sz="2400"/>
              <a:t>Kvalitet og sammenhæng</a:t>
            </a:r>
            <a:endParaRPr lang="da-DK" sz="2400" dirty="0"/>
          </a:p>
        </p:txBody>
      </p:sp>
      <p:sp>
        <p:nvSpPr>
          <p:cNvPr id="37" name="SD_OFF_Institute" hidden="1"/>
          <p:cNvSpPr/>
          <p:nvPr userDrawn="1"/>
        </p:nvSpPr>
        <p:spPr>
          <a:xfrm>
            <a:off x="765175" y="3521468"/>
            <a:ext cx="10660180" cy="3507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l"/>
            <a:r>
              <a:rPr lang="da-DK" sz="2400"/>
              <a:t>Aalborg Universitetshospital</a:t>
            </a:r>
            <a:endParaRPr lang="da-DK" sz="2400" dirty="0"/>
          </a:p>
        </p:txBody>
      </p:sp>
      <p:sp>
        <p:nvSpPr>
          <p:cNvPr id="25" name="SD_VAR_HEADER"/>
          <p:cNvSpPr/>
          <p:nvPr userDrawn="1">
            <p:custDataLst>
              <p:tags r:id="rId1"/>
            </p:custDataLst>
          </p:nvPr>
        </p:nvSpPr>
        <p:spPr>
          <a:xfrm>
            <a:off x="765175" y="3444467"/>
            <a:ext cx="10660180" cy="27731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>
              <a:lnSpc>
                <a:spcPct val="135000"/>
              </a:lnSpc>
              <a:spcAft>
                <a:spcPts val="0"/>
              </a:spcAft>
            </a:pPr>
            <a:r>
              <a:rPr lang="da-DK" sz="2400">
                <a:solidFill>
                  <a:srgbClr val="FFFFFF"/>
                </a:solidFill>
              </a:rPr>
              <a:t>Aalborg Universitetshospital</a:t>
            </a:r>
            <a:br>
              <a:rPr lang="da-DK" sz="2400">
                <a:solidFill>
                  <a:srgbClr val="FFFFFF"/>
                </a:solidFill>
              </a:rPr>
            </a:br>
            <a:r>
              <a:rPr lang="da-DK" sz="2400">
                <a:solidFill>
                  <a:srgbClr val="FFFFFF"/>
                </a:solidFill>
              </a:rPr>
              <a:t>Kvalitet og sammenhæng</a:t>
            </a:r>
            <a:br>
              <a:rPr lang="da-DK" sz="2400">
                <a:solidFill>
                  <a:srgbClr val="FFFFFF"/>
                </a:solidFill>
              </a:rPr>
            </a:br>
            <a:r>
              <a:rPr lang="da-DK" sz="2400">
                <a:solidFill>
                  <a:srgbClr val="FFFFFF"/>
                </a:solidFill>
              </a:rPr>
              <a:t>cals@rn.dk</a:t>
            </a:r>
            <a:br>
              <a:rPr lang="da-DK" sz="2400">
                <a:solidFill>
                  <a:srgbClr val="FFFFFF"/>
                </a:solidFill>
              </a:rPr>
            </a:br>
            <a:r>
              <a:rPr lang="da-DK" sz="2400">
                <a:solidFill>
                  <a:srgbClr val="FFFFFF"/>
                </a:solidFill>
              </a:rPr>
              <a:t>+4597662086</a:t>
            </a:r>
            <a:endParaRPr lang="da-DK" sz="2400" dirty="0">
              <a:solidFill>
                <a:srgbClr val="FFFFFF"/>
              </a:solidFill>
            </a:endParaRPr>
          </a:p>
        </p:txBody>
      </p:sp>
      <p:sp>
        <p:nvSpPr>
          <p:cNvPr id="42" name="USR_name"/>
          <p:cNvSpPr/>
          <p:nvPr userDrawn="1"/>
        </p:nvSpPr>
        <p:spPr>
          <a:xfrm>
            <a:off x="765175" y="2660470"/>
            <a:ext cx="10660180" cy="7510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 fontScale="85000" lnSpcReduction="10000"/>
          </a:bodyPr>
          <a:lstStyle/>
          <a:p>
            <a:pPr algn="l"/>
            <a:r>
              <a:rPr lang="da-DK" sz="5000" b="1" cap="all" spc="500" baseline="0">
                <a:solidFill>
                  <a:srgbClr val="FFFFFF"/>
                </a:solidFill>
              </a:rPr>
              <a:t>Camilla Leerskov Sørensen</a:t>
            </a:r>
            <a:endParaRPr lang="da-DK" sz="5000" b="1" cap="all" spc="500" baseline="0" dirty="0">
              <a:solidFill>
                <a:srgbClr val="FFFFFF"/>
              </a:solidFill>
            </a:endParaRPr>
          </a:p>
        </p:txBody>
      </p:sp>
      <p:sp>
        <p:nvSpPr>
          <p:cNvPr id="41" name="USR_Title"/>
          <p:cNvSpPr/>
          <p:nvPr userDrawn="1"/>
        </p:nvSpPr>
        <p:spPr>
          <a:xfrm>
            <a:off x="765175" y="2218761"/>
            <a:ext cx="10660180" cy="3507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l"/>
            <a:r>
              <a:rPr lang="da-DK" sz="2400">
                <a:solidFill>
                  <a:srgbClr val="FFFFFF"/>
                </a:solidFill>
              </a:rPr>
              <a:t>Tryksårssygeplejerske - forebyggelse og behandling</a:t>
            </a:r>
            <a:endParaRPr lang="da-DK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5311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0A626-36E7-4ACB-AE94-30B8AB1B2246}" type="datetimeFigureOut">
              <a:rPr lang="da-DK" smtClean="0"/>
              <a:t>09-09-2020</a:t>
            </a:fld>
            <a:endParaRPr lang="da-DK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98522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overskrift -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0A626-36E7-4ACB-AE94-30B8AB1B2246}" type="datetimeFigureOut">
              <a:rPr lang="da-DK" smtClean="0"/>
              <a:t>09-09-2020</a:t>
            </a:fld>
            <a:endParaRPr lang="da-D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45256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1 indhold - farv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imaryColor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D97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>
              <a:solidFill>
                <a:srgbClr val="54687C"/>
              </a:solidFill>
            </a:endParaRPr>
          </a:p>
        </p:txBody>
      </p:sp>
      <p:sp>
        <p:nvSpPr>
          <p:cNvPr id="15" name="Institutlinje"/>
          <p:cNvSpPr/>
          <p:nvPr userDrawn="1"/>
        </p:nvSpPr>
        <p:spPr>
          <a:xfrm>
            <a:off x="0" y="6800400"/>
            <a:ext cx="12192000" cy="57600"/>
          </a:xfrm>
          <a:prstGeom prst="rect">
            <a:avLst/>
          </a:prstGeom>
          <a:solidFill>
            <a:srgbClr val="0069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/>
          </a:p>
        </p:txBody>
      </p:sp>
      <p:sp>
        <p:nvSpPr>
          <p:cNvPr id="7" name="Title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3" name="Text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4" name="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4E0A626-36E7-4ACB-AE94-30B8AB1B2246}" type="datetimeFigureOut">
              <a:rPr lang="da-DK" smtClean="0"/>
              <a:pPr/>
              <a:t>09-09-2020</a:t>
            </a:fld>
            <a:endParaRPr lang="da-DK" dirty="0"/>
          </a:p>
        </p:txBody>
      </p:sp>
      <p:sp>
        <p:nvSpPr>
          <p:cNvPr id="5" name="Footer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6" name="SlideNumb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16" name="(n)W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29" y="150990"/>
            <a:ext cx="615927" cy="61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2258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1 indhold -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0A626-36E7-4ACB-AE94-30B8AB1B2246}" type="datetimeFigureOut">
              <a:rPr lang="da-DK" smtClean="0"/>
              <a:t>09-09-2020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1407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indhold - femte elem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rimaryColor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D97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>
              <a:solidFill>
                <a:srgbClr val="54687C"/>
              </a:solidFill>
            </a:endParaRPr>
          </a:p>
        </p:txBody>
      </p:sp>
      <p:sp>
        <p:nvSpPr>
          <p:cNvPr id="28" name="Institutlinje"/>
          <p:cNvSpPr/>
          <p:nvPr userDrawn="1"/>
        </p:nvSpPr>
        <p:spPr>
          <a:xfrm>
            <a:off x="0" y="6800400"/>
            <a:ext cx="12192000" cy="57600"/>
          </a:xfrm>
          <a:prstGeom prst="rect">
            <a:avLst/>
          </a:prstGeom>
          <a:solidFill>
            <a:srgbClr val="0069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/>
          </a:p>
        </p:txBody>
      </p:sp>
      <p:sp>
        <p:nvSpPr>
          <p:cNvPr id="7" name="Title"/>
          <p:cNvSpPr>
            <a:spLocks noGrp="1"/>
          </p:cNvSpPr>
          <p:nvPr>
            <p:ph type="title"/>
          </p:nvPr>
        </p:nvSpPr>
        <p:spPr>
          <a:xfrm>
            <a:off x="760939" y="356552"/>
            <a:ext cx="8152874" cy="100176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3" name="Text"/>
          <p:cNvSpPr>
            <a:spLocks noGrp="1"/>
          </p:cNvSpPr>
          <p:nvPr>
            <p:ph idx="1"/>
          </p:nvPr>
        </p:nvSpPr>
        <p:spPr>
          <a:xfrm>
            <a:off x="765175" y="1638696"/>
            <a:ext cx="6984000" cy="48240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4" name="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4E0A626-36E7-4ACB-AE94-30B8AB1B2246}" type="datetimeFigureOut">
              <a:rPr lang="da-DK" smtClean="0"/>
              <a:pPr/>
              <a:t>09-09-2020</a:t>
            </a:fld>
            <a:endParaRPr lang="da-DK" dirty="0"/>
          </a:p>
        </p:txBody>
      </p:sp>
      <p:sp>
        <p:nvSpPr>
          <p:cNvPr id="5" name="Footer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6" name="SlideNumb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36" name="Billede 3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2847" y="968429"/>
            <a:ext cx="4870271" cy="4955993"/>
          </a:xfrm>
          <a:prstGeom prst="rect">
            <a:avLst/>
          </a:prstGeom>
        </p:spPr>
      </p:pic>
      <p:pic>
        <p:nvPicPr>
          <p:cNvPr id="37" name="(n)W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29" y="150990"/>
            <a:ext cx="615927" cy="61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0176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2 indhold -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765175" y="1638696"/>
            <a:ext cx="5148264" cy="4823986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8" name="Pladsholder til indhold 3"/>
          <p:cNvSpPr>
            <a:spLocks noGrp="1"/>
          </p:cNvSpPr>
          <p:nvPr>
            <p:ph sz="quarter" idx="13"/>
          </p:nvPr>
        </p:nvSpPr>
        <p:spPr>
          <a:xfrm>
            <a:off x="6269038" y="1638300"/>
            <a:ext cx="5148788" cy="4824396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0A626-36E7-4ACB-AE94-30B8AB1B2246}" type="datetimeFigureOut">
              <a:rPr lang="da-DK" smtClean="0"/>
              <a:t>09-09-2020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95516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2 indhold - far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imaryColor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D97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>
              <a:solidFill>
                <a:srgbClr val="54687C"/>
              </a:solidFill>
            </a:endParaRPr>
          </a:p>
        </p:txBody>
      </p:sp>
      <p:sp>
        <p:nvSpPr>
          <p:cNvPr id="13" name="Institutlinje"/>
          <p:cNvSpPr/>
          <p:nvPr userDrawn="1"/>
        </p:nvSpPr>
        <p:spPr>
          <a:xfrm>
            <a:off x="0" y="6800400"/>
            <a:ext cx="12192000" cy="57600"/>
          </a:xfrm>
          <a:prstGeom prst="rect">
            <a:avLst/>
          </a:prstGeom>
          <a:solidFill>
            <a:srgbClr val="0069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/>
          </a:p>
        </p:txBody>
      </p:sp>
      <p:pic>
        <p:nvPicPr>
          <p:cNvPr id="14" name="(n)W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29" y="150990"/>
            <a:ext cx="615927" cy="615927"/>
          </a:xfrm>
          <a:prstGeom prst="rect">
            <a:avLst/>
          </a:prstGeom>
        </p:spPr>
      </p:pic>
      <p:sp>
        <p:nvSpPr>
          <p:cNvPr id="7" name="Title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GB" dirty="0"/>
          </a:p>
        </p:txBody>
      </p:sp>
      <p:sp>
        <p:nvSpPr>
          <p:cNvPr id="3" name="Text"/>
          <p:cNvSpPr>
            <a:spLocks noGrp="1"/>
          </p:cNvSpPr>
          <p:nvPr>
            <p:ph idx="1"/>
          </p:nvPr>
        </p:nvSpPr>
        <p:spPr>
          <a:xfrm>
            <a:off x="765175" y="1638696"/>
            <a:ext cx="5148264" cy="4823986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GB" dirty="0"/>
          </a:p>
        </p:txBody>
      </p:sp>
      <p:sp>
        <p:nvSpPr>
          <p:cNvPr id="8" name="Text"/>
          <p:cNvSpPr>
            <a:spLocks noGrp="1"/>
          </p:cNvSpPr>
          <p:nvPr>
            <p:ph sz="quarter" idx="13"/>
          </p:nvPr>
        </p:nvSpPr>
        <p:spPr>
          <a:xfrm>
            <a:off x="6269038" y="1638300"/>
            <a:ext cx="5148788" cy="4824396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GB" dirty="0"/>
          </a:p>
        </p:txBody>
      </p:sp>
      <p:sp>
        <p:nvSpPr>
          <p:cNvPr id="4" name="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4E0A626-36E7-4ACB-AE94-30B8AB1B2246}" type="datetimeFigureOut">
              <a:rPr lang="da-DK" smtClean="0"/>
              <a:pPr/>
              <a:t>09-09-2020</a:t>
            </a:fld>
            <a:endParaRPr lang="da-DK" dirty="0"/>
          </a:p>
        </p:txBody>
      </p:sp>
      <p:sp>
        <p:nvSpPr>
          <p:cNvPr id="5" name="Footer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6" name="SlideNumb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14637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2 tekst - 1/2 bille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vid baggrund"/>
          <p:cNvSpPr/>
          <p:nvPr userDrawn="1"/>
        </p:nvSpPr>
        <p:spPr>
          <a:xfrm>
            <a:off x="5981700" y="0"/>
            <a:ext cx="6210299" cy="6800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/>
          </a:p>
        </p:txBody>
      </p:sp>
      <p:sp>
        <p:nvSpPr>
          <p:cNvPr id="6" name="PrimaryColor"/>
          <p:cNvSpPr/>
          <p:nvPr userDrawn="1"/>
        </p:nvSpPr>
        <p:spPr>
          <a:xfrm>
            <a:off x="-1" y="0"/>
            <a:ext cx="6019035" cy="6858000"/>
          </a:xfrm>
          <a:prstGeom prst="rect">
            <a:avLst/>
          </a:prstGeom>
          <a:solidFill>
            <a:srgbClr val="8D97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>
              <a:solidFill>
                <a:srgbClr val="54687C"/>
              </a:solidFill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760939" y="356552"/>
            <a:ext cx="5152499" cy="100176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16" name="Text"/>
          <p:cNvSpPr>
            <a:spLocks noGrp="1"/>
          </p:cNvSpPr>
          <p:nvPr>
            <p:ph type="body" sz="quarter" idx="14"/>
          </p:nvPr>
        </p:nvSpPr>
        <p:spPr>
          <a:xfrm>
            <a:off x="765174" y="1638300"/>
            <a:ext cx="4797425" cy="4824396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12" name="Pladsholder til billede 3"/>
          <p:cNvSpPr>
            <a:spLocks noGrp="1"/>
          </p:cNvSpPr>
          <p:nvPr>
            <p:ph type="pic" sz="quarter" idx="13"/>
          </p:nvPr>
        </p:nvSpPr>
        <p:spPr>
          <a:xfrm>
            <a:off x="5981700" y="0"/>
            <a:ext cx="6210299" cy="6800400"/>
          </a:xfrm>
          <a:noFill/>
        </p:spPr>
        <p:txBody>
          <a:bodyPr tIns="648000" anchor="ctr" anchorCtr="0"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3" name="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4E0A626-36E7-4ACB-AE94-30B8AB1B2246}" type="datetimeFigureOut">
              <a:rPr lang="da-DK" smtClean="0"/>
              <a:pPr/>
              <a:t>09-09-2020</a:t>
            </a:fld>
            <a:endParaRPr lang="da-DK" dirty="0"/>
          </a:p>
        </p:txBody>
      </p:sp>
      <p:sp>
        <p:nvSpPr>
          <p:cNvPr id="4" name="Footer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5" name="SlideNumb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3" name="Institutlinje"/>
          <p:cNvSpPr/>
          <p:nvPr userDrawn="1"/>
        </p:nvSpPr>
        <p:spPr>
          <a:xfrm>
            <a:off x="0" y="6800400"/>
            <a:ext cx="12192000" cy="57600"/>
          </a:xfrm>
          <a:prstGeom prst="rect">
            <a:avLst/>
          </a:prstGeom>
          <a:solidFill>
            <a:srgbClr val="0069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/>
          </a:p>
        </p:txBody>
      </p:sp>
      <p:pic>
        <p:nvPicPr>
          <p:cNvPr id="19" name="(n)W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29" y="150990"/>
            <a:ext cx="615927" cy="61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4954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2 tekst - bomærk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econdaryColor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8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>
              <a:solidFill>
                <a:srgbClr val="FFFFFF"/>
              </a:solidFill>
            </a:endParaRPr>
          </a:p>
        </p:txBody>
      </p:sp>
      <p:sp>
        <p:nvSpPr>
          <p:cNvPr id="6" name="PrimaryColor"/>
          <p:cNvSpPr/>
          <p:nvPr userDrawn="1"/>
        </p:nvSpPr>
        <p:spPr>
          <a:xfrm>
            <a:off x="-1" y="0"/>
            <a:ext cx="6019035" cy="6858000"/>
          </a:xfrm>
          <a:prstGeom prst="rect">
            <a:avLst/>
          </a:prstGeom>
          <a:solidFill>
            <a:srgbClr val="8D97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>
              <a:solidFill>
                <a:srgbClr val="54687C"/>
              </a:solidFill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760939" y="356552"/>
            <a:ext cx="5152499" cy="100176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16" name="Text"/>
          <p:cNvSpPr>
            <a:spLocks noGrp="1"/>
          </p:cNvSpPr>
          <p:nvPr>
            <p:ph type="body" sz="quarter" idx="14"/>
          </p:nvPr>
        </p:nvSpPr>
        <p:spPr>
          <a:xfrm>
            <a:off x="765174" y="1638300"/>
            <a:ext cx="4797425" cy="4824396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0A626-36E7-4ACB-AE94-30B8AB1B2246}" type="datetimeFigureOut">
              <a:rPr lang="da-DK" smtClean="0"/>
              <a:t>09-09-2020</a:t>
            </a:fld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13" name="Institutlinje"/>
          <p:cNvSpPr/>
          <p:nvPr userDrawn="1"/>
        </p:nvSpPr>
        <p:spPr>
          <a:xfrm>
            <a:off x="0" y="6800400"/>
            <a:ext cx="12192000" cy="57600"/>
          </a:xfrm>
          <a:prstGeom prst="rect">
            <a:avLst/>
          </a:prstGeom>
          <a:solidFill>
            <a:srgbClr val="0069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/>
          </a:p>
        </p:txBody>
      </p:sp>
      <p:pic>
        <p:nvPicPr>
          <p:cNvPr id="21" name="(n)W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29" y="150990"/>
            <a:ext cx="615927" cy="615927"/>
          </a:xfrm>
          <a:prstGeom prst="rect">
            <a:avLst/>
          </a:prstGeom>
        </p:spPr>
      </p:pic>
      <p:pic>
        <p:nvPicPr>
          <p:cNvPr id="12" name="Picture 5" hidden="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1389427"/>
            <a:ext cx="3827150" cy="3827150"/>
          </a:xfrm>
          <a:prstGeom prst="rect">
            <a:avLst/>
          </a:prstGeom>
        </p:spPr>
      </p:pic>
      <p:sp>
        <p:nvSpPr>
          <p:cNvPr id="15" name="LogoN"/>
          <p:cNvSpPr/>
          <p:nvPr userDrawn="1"/>
        </p:nvSpPr>
        <p:spPr>
          <a:xfrm>
            <a:off x="7236000" y="1357200"/>
            <a:ext cx="3906000" cy="390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/>
          </a:p>
        </p:txBody>
      </p:sp>
      <p:pic>
        <p:nvPicPr>
          <p:cNvPr id="9" name="LogoN_bmkArt">
            <a:extLst>
              <a:ext uri="{FF2B5EF4-FFF2-40B4-BE49-F238E27FC236}">
                <a16:creationId xmlns:a16="http://schemas.microsoft.com/office/drawing/2014/main" id="{140A3394-D5B1-4459-AC63-1FE950B4A3D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000" y="1357200"/>
            <a:ext cx="3906000" cy="3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018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nitsfors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imaryColor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D97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>
              <a:solidFill>
                <a:srgbClr val="54687C"/>
              </a:solidFill>
            </a:endParaRPr>
          </a:p>
        </p:txBody>
      </p:sp>
      <p:sp>
        <p:nvSpPr>
          <p:cNvPr id="20" name="Institutlinje"/>
          <p:cNvSpPr/>
          <p:nvPr userDrawn="1"/>
        </p:nvSpPr>
        <p:spPr>
          <a:xfrm>
            <a:off x="0" y="6800400"/>
            <a:ext cx="12192000" cy="57600"/>
          </a:xfrm>
          <a:prstGeom prst="rect">
            <a:avLst/>
          </a:prstGeom>
          <a:solidFill>
            <a:srgbClr val="0069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/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760939" y="1357200"/>
            <a:ext cx="10656362" cy="1911600"/>
          </a:xfrm>
        </p:spPr>
        <p:txBody>
          <a:bodyPr/>
          <a:lstStyle>
            <a:lvl1pPr>
              <a:defRPr sz="6600" spc="600" baseline="0">
                <a:solidFill>
                  <a:srgbClr val="FFFFFF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13" name="Text"/>
          <p:cNvSpPr>
            <a:spLocks noGrp="1"/>
          </p:cNvSpPr>
          <p:nvPr>
            <p:ph sz="quarter" idx="13"/>
          </p:nvPr>
        </p:nvSpPr>
        <p:spPr>
          <a:xfrm>
            <a:off x="765176" y="3560400"/>
            <a:ext cx="10652124" cy="27360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3" name="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4E0A626-36E7-4ACB-AE94-30B8AB1B2246}" type="datetimeFigureOut">
              <a:rPr lang="da-DK" smtClean="0"/>
              <a:pPr/>
              <a:t>09-09-2020</a:t>
            </a:fld>
            <a:endParaRPr lang="da-DK" dirty="0"/>
          </a:p>
        </p:txBody>
      </p:sp>
      <p:sp>
        <p:nvSpPr>
          <p:cNvPr id="4" name="Footer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5" name="SlideNumb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15" name="(n)W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29" y="150990"/>
            <a:ext cx="615927" cy="61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9239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0939" y="356552"/>
            <a:ext cx="10656887" cy="100176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da-DK" dirty="0"/>
              <a:t>Klik for at redigere i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4" y="1638696"/>
            <a:ext cx="10655999" cy="4824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Sjette niveau</a:t>
            </a:r>
          </a:p>
          <a:p>
            <a:pPr lvl="6"/>
            <a:r>
              <a:rPr lang="da-DK" dirty="0"/>
              <a:t>Syvende niveau</a:t>
            </a:r>
          </a:p>
          <a:p>
            <a:pPr lvl="7"/>
            <a:r>
              <a:rPr lang="da-DK" dirty="0"/>
              <a:t>Ottende niveau</a:t>
            </a:r>
          </a:p>
          <a:p>
            <a:pPr lvl="8"/>
            <a:r>
              <a:rPr lang="da-DK" dirty="0"/>
              <a:t>Niende niveau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939" y="6462696"/>
            <a:ext cx="2820461" cy="35141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E0A626-36E7-4ACB-AE94-30B8AB1B2246}" type="datetimeFigureOut">
              <a:rPr lang="da-DK" smtClean="0"/>
              <a:t>09-09-2020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462696"/>
            <a:ext cx="4114800" cy="35141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62696"/>
            <a:ext cx="2806700" cy="35141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D37B1E-C366-494F-A587-962AD9AABC83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10" name="Institutlinje"/>
          <p:cNvSpPr/>
          <p:nvPr userDrawn="1"/>
        </p:nvSpPr>
        <p:spPr>
          <a:xfrm>
            <a:off x="0" y="6800400"/>
            <a:ext cx="12192000" cy="57600"/>
          </a:xfrm>
          <a:prstGeom prst="rect">
            <a:avLst/>
          </a:prstGeom>
          <a:solidFill>
            <a:srgbClr val="0069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/>
          </a:p>
        </p:txBody>
      </p:sp>
      <p:pic>
        <p:nvPicPr>
          <p:cNvPr id="13" name="(n)B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29" y="150990"/>
            <a:ext cx="615927" cy="61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522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50" r:id="rId3"/>
    <p:sldLayoutId id="2147483663" r:id="rId4"/>
    <p:sldLayoutId id="2147483664" r:id="rId5"/>
    <p:sldLayoutId id="2147483668" r:id="rId6"/>
    <p:sldLayoutId id="2147483658" r:id="rId7"/>
    <p:sldLayoutId id="2147483667" r:id="rId8"/>
    <p:sldLayoutId id="2147483657" r:id="rId9"/>
    <p:sldLayoutId id="2147483660" r:id="rId10"/>
    <p:sldLayoutId id="2147483651" r:id="rId11"/>
    <p:sldLayoutId id="2147483665" r:id="rId12"/>
    <p:sldLayoutId id="2147483661" r:id="rId13"/>
    <p:sldLayoutId id="2147483656" r:id="rId14"/>
    <p:sldLayoutId id="2147483669" r:id="rId15"/>
    <p:sldLayoutId id="2147483655" r:id="rId16"/>
    <p:sldLayoutId id="2147483654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b="1" kern="1200" cap="all" spc="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7200" indent="-187200" algn="l" defTabSz="914400" rtl="0" eaLnBrk="1" latinLnBrk="0" hangingPunct="1">
        <a:lnSpc>
          <a:spcPct val="100000"/>
        </a:lnSpc>
        <a:spcBef>
          <a:spcPts val="11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74400" indent="-187200" algn="l" defTabSz="914400" rtl="0" eaLnBrk="1" latinLnBrk="0" hangingPunct="1">
        <a:lnSpc>
          <a:spcPct val="100000"/>
        </a:lnSpc>
        <a:spcBef>
          <a:spcPts val="11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561600" indent="-187200" algn="l" defTabSz="914400" rtl="0" eaLnBrk="1" latinLnBrk="0" hangingPunct="1">
        <a:lnSpc>
          <a:spcPct val="100000"/>
        </a:lnSpc>
        <a:spcBef>
          <a:spcPts val="11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748800" indent="-187200" algn="l" defTabSz="914400" rtl="0" eaLnBrk="1" latinLnBrk="0" hangingPunct="1">
        <a:lnSpc>
          <a:spcPct val="100000"/>
        </a:lnSpc>
        <a:spcBef>
          <a:spcPts val="11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748800" indent="-187200" algn="l" defTabSz="914400" rtl="0" eaLnBrk="1" latinLnBrk="0" hangingPunct="1">
        <a:lnSpc>
          <a:spcPct val="100000"/>
        </a:lnSpc>
        <a:spcBef>
          <a:spcPts val="11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748800" indent="-187200" algn="l" defTabSz="914400" rtl="0" eaLnBrk="1" latinLnBrk="0" hangingPunct="1">
        <a:lnSpc>
          <a:spcPct val="100000"/>
        </a:lnSpc>
        <a:spcBef>
          <a:spcPts val="11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748800" indent="-187200" algn="l" defTabSz="914400" rtl="0" eaLnBrk="1" latinLnBrk="0" hangingPunct="1">
        <a:lnSpc>
          <a:spcPct val="100000"/>
        </a:lnSpc>
        <a:spcBef>
          <a:spcPts val="11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748800" indent="-187200" algn="l" defTabSz="914400" rtl="0" eaLnBrk="1" latinLnBrk="0" hangingPunct="1">
        <a:lnSpc>
          <a:spcPct val="100000"/>
        </a:lnSpc>
        <a:spcBef>
          <a:spcPts val="11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748800" indent="-187200" algn="l" defTabSz="914400" rtl="0" eaLnBrk="1" latinLnBrk="0" hangingPunct="1">
        <a:lnSpc>
          <a:spcPct val="100000"/>
        </a:lnSpc>
        <a:spcBef>
          <a:spcPts val="11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192" userDrawn="1">
          <p15:clr>
            <a:srgbClr val="F26B43"/>
          </p15:clr>
        </p15:guide>
        <p15:guide id="3" orient="horz" pos="224" userDrawn="1">
          <p15:clr>
            <a:srgbClr val="F26B43"/>
          </p15:clr>
        </p15:guide>
        <p15:guide id="4" orient="horz" pos="855" userDrawn="1">
          <p15:clr>
            <a:srgbClr val="F26B43"/>
          </p15:clr>
        </p15:guide>
        <p15:guide id="5" pos="482" userDrawn="1">
          <p15:clr>
            <a:srgbClr val="F26B43"/>
          </p15:clr>
        </p15:guide>
        <p15:guide id="6" pos="3725" userDrawn="1">
          <p15:clr>
            <a:srgbClr val="F26B43"/>
          </p15:clr>
        </p15:guide>
        <p15:guide id="7" orient="horz" pos="1032" userDrawn="1">
          <p15:clr>
            <a:srgbClr val="F26B43"/>
          </p15:clr>
        </p15:guide>
        <p15:guide id="8" orient="horz" pos="3965" userDrawn="1">
          <p15:clr>
            <a:srgbClr val="F26B43"/>
          </p15:clr>
        </p15:guide>
        <p15:guide id="9" pos="394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4.emf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1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imaryColor"/>
          <p:cNvSpPr/>
          <p:nvPr/>
        </p:nvSpPr>
        <p:spPr>
          <a:xfrm>
            <a:off x="0" y="-1"/>
            <a:ext cx="12192000" cy="6854825"/>
          </a:xfrm>
          <a:prstGeom prst="rect">
            <a:avLst/>
          </a:prstGeom>
          <a:solidFill>
            <a:srgbClr val="8D97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>
              <a:solidFill>
                <a:srgbClr val="54687C"/>
              </a:solidFill>
            </a:endParaRPr>
          </a:p>
        </p:txBody>
      </p:sp>
      <p:sp>
        <p:nvSpPr>
          <p:cNvPr id="10" name="TitlepagePicture"/>
          <p:cNvSpPr/>
          <p:nvPr/>
        </p:nvSpPr>
        <p:spPr>
          <a:xfrm>
            <a:off x="0" y="0"/>
            <a:ext cx="12192000" cy="6854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/>
          </a:p>
        </p:txBody>
      </p:sp>
      <p:sp>
        <p:nvSpPr>
          <p:cNvPr id="4" name="SecondaryColor"/>
          <p:cNvSpPr/>
          <p:nvPr/>
        </p:nvSpPr>
        <p:spPr>
          <a:xfrm>
            <a:off x="0" y="5475600"/>
            <a:ext cx="12192002" cy="1382400"/>
          </a:xfrm>
          <a:prstGeom prst="rect">
            <a:avLst/>
          </a:prstGeom>
          <a:solidFill>
            <a:srgbClr val="0028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>
              <a:solidFill>
                <a:srgbClr val="FFFFFF"/>
              </a:solidFill>
            </a:endParaRPr>
          </a:p>
        </p:txBody>
      </p:sp>
      <p:pic>
        <p:nvPicPr>
          <p:cNvPr id="5" name="Femte element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91"/>
          <a:stretch/>
        </p:blipFill>
        <p:spPr>
          <a:xfrm>
            <a:off x="3163886" y="63000"/>
            <a:ext cx="8883323" cy="5380808"/>
          </a:xfrm>
          <a:prstGeom prst="rect">
            <a:avLst/>
          </a:prstGeom>
        </p:spPr>
      </p:pic>
      <p:sp>
        <p:nvSpPr>
          <p:cNvPr id="6" name="Institutlinje"/>
          <p:cNvSpPr/>
          <p:nvPr/>
        </p:nvSpPr>
        <p:spPr>
          <a:xfrm>
            <a:off x="0" y="5420181"/>
            <a:ext cx="12192000" cy="57600"/>
          </a:xfrm>
          <a:prstGeom prst="rect">
            <a:avLst/>
          </a:prstGeom>
          <a:solidFill>
            <a:srgbClr val="0069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/>
          </a:p>
        </p:txBody>
      </p:sp>
      <p:pic>
        <p:nvPicPr>
          <p:cNvPr id="7" name="(n) W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175" y="571522"/>
            <a:ext cx="615927" cy="615927"/>
          </a:xfrm>
          <a:prstGeom prst="rect">
            <a:avLst/>
          </a:prstGeom>
        </p:spPr>
      </p:pic>
      <p:sp>
        <p:nvSpPr>
          <p:cNvPr id="8" name="LogoPPT"/>
          <p:cNvSpPr/>
          <p:nvPr/>
        </p:nvSpPr>
        <p:spPr>
          <a:xfrm>
            <a:off x="9421200" y="5810400"/>
            <a:ext cx="2433600" cy="72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/>
          </a:p>
        </p:txBody>
      </p:sp>
      <p:pic>
        <p:nvPicPr>
          <p:cNvPr id="12" name="LogoPPT_bmkArt">
            <a:extLst>
              <a:ext uri="{FF2B5EF4-FFF2-40B4-BE49-F238E27FC236}">
                <a16:creationId xmlns:a16="http://schemas.microsoft.com/office/drawing/2014/main" id="{DD34B6ED-029F-4D8A-B3BA-621F7346B63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1978" y="5810400"/>
            <a:ext cx="3402822" cy="720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95" y="826839"/>
            <a:ext cx="5482814" cy="1001762"/>
          </a:xfrm>
        </p:spPr>
        <p:txBody>
          <a:bodyPr/>
          <a:lstStyle/>
          <a:p>
            <a:r>
              <a:rPr lang="da-DK" sz="2400" dirty="0"/>
              <a:t>tryksårsforebyggelse lejring og forflytning</a:t>
            </a:r>
            <a:br>
              <a:rPr lang="da-DK" sz="2400" dirty="0"/>
            </a:br>
            <a:r>
              <a:rPr lang="da-DK" sz="2400" dirty="0"/>
              <a:t>Intensiv Pandemiafsnit</a:t>
            </a:r>
          </a:p>
        </p:txBody>
      </p:sp>
      <p:sp>
        <p:nvSpPr>
          <p:cNvPr id="9" name="Pladsholder til tekst 8">
            <a:extLst>
              <a:ext uri="{FF2B5EF4-FFF2-40B4-BE49-F238E27FC236}">
                <a16:creationId xmlns:a16="http://schemas.microsoft.com/office/drawing/2014/main" id="{3721BC7B-3515-4C3B-BEF1-6717C031EDF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8395" y="2233246"/>
            <a:ext cx="4797425" cy="4246430"/>
          </a:xfrm>
        </p:spPr>
        <p:txBody>
          <a:bodyPr/>
          <a:lstStyle/>
          <a:p>
            <a:pPr marL="0" indent="0">
              <a:buNone/>
            </a:pPr>
            <a:r>
              <a:rPr lang="da-DK" dirty="0"/>
              <a:t>Keld Villadsen</a:t>
            </a:r>
          </a:p>
          <a:p>
            <a:pPr marL="0" indent="0">
              <a:buNone/>
            </a:pPr>
            <a:r>
              <a:rPr lang="da-DK" dirty="0"/>
              <a:t>Forflytningsinstruktør </a:t>
            </a:r>
          </a:p>
          <a:p>
            <a:pPr marL="0" indent="0">
              <a:buNone/>
            </a:pPr>
            <a:r>
              <a:rPr lang="da-DK" dirty="0"/>
              <a:t>Aalborg Universitetshospital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/>
              <a:t>Camilla Leerskov Sørensen</a:t>
            </a:r>
          </a:p>
          <a:p>
            <a:pPr marL="0" indent="0">
              <a:buNone/>
            </a:pPr>
            <a:r>
              <a:rPr lang="da-DK" dirty="0"/>
              <a:t>Tryksårssygeplejerske</a:t>
            </a:r>
          </a:p>
          <a:p>
            <a:pPr marL="0" indent="0">
              <a:buNone/>
            </a:pPr>
            <a:r>
              <a:rPr lang="da-DK" dirty="0"/>
              <a:t>Aalborg Universitetshospital</a:t>
            </a:r>
          </a:p>
        </p:txBody>
      </p:sp>
      <p:pic>
        <p:nvPicPr>
          <p:cNvPr id="11" name="Billede 10">
            <a:extLst>
              <a:ext uri="{FF2B5EF4-FFF2-40B4-BE49-F238E27FC236}">
                <a16:creationId xmlns:a16="http://schemas.microsoft.com/office/drawing/2014/main" id="{2D6271EB-2472-4692-860B-108B6E3B25C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053934">
            <a:off x="6344849" y="266603"/>
            <a:ext cx="2316162" cy="3330795"/>
          </a:xfrm>
          <a:prstGeom prst="rect">
            <a:avLst/>
          </a:prstGeom>
        </p:spPr>
      </p:pic>
      <p:pic>
        <p:nvPicPr>
          <p:cNvPr id="13" name="Billede 12">
            <a:extLst>
              <a:ext uri="{FF2B5EF4-FFF2-40B4-BE49-F238E27FC236}">
                <a16:creationId xmlns:a16="http://schemas.microsoft.com/office/drawing/2014/main" id="{6383C7BA-34BD-4F2B-AF0A-84A43E9542C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511115">
            <a:off x="8523571" y="536132"/>
            <a:ext cx="2444653" cy="3526227"/>
          </a:xfrm>
          <a:prstGeom prst="rect">
            <a:avLst/>
          </a:prstGeom>
        </p:spPr>
      </p:pic>
      <p:pic>
        <p:nvPicPr>
          <p:cNvPr id="14" name="Billede 13">
            <a:extLst>
              <a:ext uri="{FF2B5EF4-FFF2-40B4-BE49-F238E27FC236}">
                <a16:creationId xmlns:a16="http://schemas.microsoft.com/office/drawing/2014/main" id="{8B12FF5E-9631-44B5-B708-CB316CEC36B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83858">
            <a:off x="7243917" y="2844494"/>
            <a:ext cx="2126539" cy="302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8005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ladsholder til billede 7" descr="Et billede, der indeholder indendørs, seng, mand, liggende&#10;&#10;Automatisk genereret beskrivelse">
            <a:extLst>
              <a:ext uri="{FF2B5EF4-FFF2-40B4-BE49-F238E27FC236}">
                <a16:creationId xmlns:a16="http://schemas.microsoft.com/office/drawing/2014/main" id="{D181B3CE-7977-41C0-8DFF-6442272F467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alphaModFix amt="4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55" b="12855"/>
          <a:stretch>
            <a:fillRect/>
          </a:stretch>
        </p:blipFill>
        <p:spPr>
          <a:xfrm>
            <a:off x="0" y="28800"/>
            <a:ext cx="12192000" cy="6800400"/>
          </a:xfrm>
        </p:spPr>
      </p:pic>
      <p:sp>
        <p:nvSpPr>
          <p:cNvPr id="6" name="Pladsholder til tekst 5">
            <a:extLst>
              <a:ext uri="{FF2B5EF4-FFF2-40B4-BE49-F238E27FC236}">
                <a16:creationId xmlns:a16="http://schemas.microsoft.com/office/drawing/2014/main" id="{1CF1B238-8A37-487E-9879-7699B7A10A3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10" name="Rutediagram: Forbindelse 9">
            <a:extLst>
              <a:ext uri="{FF2B5EF4-FFF2-40B4-BE49-F238E27FC236}">
                <a16:creationId xmlns:a16="http://schemas.microsoft.com/office/drawing/2014/main" id="{73B6B6E4-315D-478F-A0E6-15AD2B32E39A}"/>
              </a:ext>
            </a:extLst>
          </p:cNvPr>
          <p:cNvSpPr/>
          <p:nvPr/>
        </p:nvSpPr>
        <p:spPr>
          <a:xfrm>
            <a:off x="3265565" y="2796783"/>
            <a:ext cx="2698020" cy="2759919"/>
          </a:xfrm>
          <a:prstGeom prst="flowChartConnector">
            <a:avLst/>
          </a:prstGeom>
          <a:effectLst>
            <a:reflection blurRad="6350" stA="50000" endA="275" endPos="30000" dist="1016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da-DK" sz="2000" dirty="0"/>
              <a:t>Usikkerhed hos personale</a:t>
            </a:r>
          </a:p>
        </p:txBody>
      </p:sp>
      <p:sp>
        <p:nvSpPr>
          <p:cNvPr id="12" name="Rutediagram: Forbindelse 11">
            <a:extLst>
              <a:ext uri="{FF2B5EF4-FFF2-40B4-BE49-F238E27FC236}">
                <a16:creationId xmlns:a16="http://schemas.microsoft.com/office/drawing/2014/main" id="{4F8063CC-0976-48B0-9724-68EDCBD6582F}"/>
              </a:ext>
            </a:extLst>
          </p:cNvPr>
          <p:cNvSpPr/>
          <p:nvPr/>
        </p:nvSpPr>
        <p:spPr>
          <a:xfrm>
            <a:off x="347892" y="2796784"/>
            <a:ext cx="2679087" cy="2752678"/>
          </a:xfrm>
          <a:prstGeom prst="flowChartConnector">
            <a:avLst/>
          </a:prstGeom>
          <a:effectLst>
            <a:reflection blurRad="6350" stA="50000" endA="275" endPos="30000" dist="1016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da-DK" sz="2000" dirty="0"/>
              <a:t>Nyt afsnit</a:t>
            </a:r>
          </a:p>
          <a:p>
            <a:pPr algn="ctr"/>
            <a:r>
              <a:rPr lang="da-DK" sz="2000" dirty="0"/>
              <a:t>Nye kolleger Nye rammer Nyt udstyr</a:t>
            </a:r>
          </a:p>
        </p:txBody>
      </p:sp>
      <p:sp>
        <p:nvSpPr>
          <p:cNvPr id="13" name="Rutediagram: Forbindelse 12">
            <a:extLst>
              <a:ext uri="{FF2B5EF4-FFF2-40B4-BE49-F238E27FC236}">
                <a16:creationId xmlns:a16="http://schemas.microsoft.com/office/drawing/2014/main" id="{1AA49FEF-C0CD-456A-A636-97EF15705481}"/>
              </a:ext>
            </a:extLst>
          </p:cNvPr>
          <p:cNvSpPr/>
          <p:nvPr/>
        </p:nvSpPr>
        <p:spPr>
          <a:xfrm>
            <a:off x="9100909" y="2796783"/>
            <a:ext cx="2698020" cy="2759919"/>
          </a:xfrm>
          <a:prstGeom prst="flowChartConnector">
            <a:avLst/>
          </a:prstGeom>
          <a:effectLst>
            <a:reflection blurRad="6350" stA="50000" endA="275" endPos="30000" dist="1016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da-DK" sz="2000" dirty="0"/>
              <a:t>Risiko hos patienten</a:t>
            </a:r>
          </a:p>
          <a:p>
            <a:pPr algn="ctr"/>
            <a:r>
              <a:rPr lang="da-DK" sz="2000" dirty="0"/>
              <a:t>(100% af indlagte med tryksår)</a:t>
            </a:r>
          </a:p>
        </p:txBody>
      </p:sp>
      <p:sp>
        <p:nvSpPr>
          <p:cNvPr id="14" name="Rutediagram: Forbindelse 13">
            <a:extLst>
              <a:ext uri="{FF2B5EF4-FFF2-40B4-BE49-F238E27FC236}">
                <a16:creationId xmlns:a16="http://schemas.microsoft.com/office/drawing/2014/main" id="{CBF8C453-9DF2-47D6-8730-541B2251481E}"/>
              </a:ext>
            </a:extLst>
          </p:cNvPr>
          <p:cNvSpPr/>
          <p:nvPr/>
        </p:nvSpPr>
        <p:spPr>
          <a:xfrm>
            <a:off x="6183237" y="2796783"/>
            <a:ext cx="2698020" cy="2759919"/>
          </a:xfrm>
          <a:prstGeom prst="flowChartConnector">
            <a:avLst/>
          </a:prstGeom>
          <a:effectLst>
            <a:reflection blurRad="6350" stA="50000" endA="275" endPos="30000" dist="1016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da-DK" sz="2000" dirty="0"/>
              <a:t>UTH på personale-sikkerhed</a:t>
            </a:r>
          </a:p>
        </p:txBody>
      </p:sp>
    </p:spTree>
    <p:extLst>
      <p:ext uri="{BB962C8B-B14F-4D97-AF65-F5344CB8AC3E}">
        <p14:creationId xmlns:p14="http://schemas.microsoft.com/office/powerpoint/2010/main" val="27423335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D97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e 2">
            <a:extLst>
              <a:ext uri="{FF2B5EF4-FFF2-40B4-BE49-F238E27FC236}">
                <a16:creationId xmlns:a16="http://schemas.microsoft.com/office/drawing/2014/main" id="{4B10A1FF-CE4A-431E-9402-4648CEC9E137}"/>
              </a:ext>
            </a:extLst>
          </p:cNvPr>
          <p:cNvGrpSpPr/>
          <p:nvPr/>
        </p:nvGrpSpPr>
        <p:grpSpPr>
          <a:xfrm>
            <a:off x="937203" y="1189538"/>
            <a:ext cx="5187072" cy="5433748"/>
            <a:chOff x="937203" y="1189538"/>
            <a:chExt cx="5187072" cy="5433748"/>
          </a:xfrm>
        </p:grpSpPr>
        <p:sp>
          <p:nvSpPr>
            <p:cNvPr id="4" name="Ellipse 3">
              <a:extLst>
                <a:ext uri="{FF2B5EF4-FFF2-40B4-BE49-F238E27FC236}">
                  <a16:creationId xmlns:a16="http://schemas.microsoft.com/office/drawing/2014/main" id="{93A1F159-00B1-4CB7-9583-B59C39567F7A}"/>
                </a:ext>
              </a:extLst>
            </p:cNvPr>
            <p:cNvSpPr/>
            <p:nvPr/>
          </p:nvSpPr>
          <p:spPr>
            <a:xfrm>
              <a:off x="1442377" y="1701153"/>
              <a:ext cx="4163813" cy="1446037"/>
            </a:xfrm>
            <a:prstGeom prst="ellipse">
              <a:avLst/>
            </a:pr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Pil: nedad 5">
              <a:extLst>
                <a:ext uri="{FF2B5EF4-FFF2-40B4-BE49-F238E27FC236}">
                  <a16:creationId xmlns:a16="http://schemas.microsoft.com/office/drawing/2014/main" id="{FAB2475D-6E35-48E9-BE8A-9C233576FCB2}"/>
                </a:ext>
              </a:extLst>
            </p:cNvPr>
            <p:cNvSpPr/>
            <p:nvPr/>
          </p:nvSpPr>
          <p:spPr>
            <a:xfrm>
              <a:off x="3127269" y="5242008"/>
              <a:ext cx="806940" cy="516442"/>
            </a:xfrm>
            <a:prstGeom prst="downArrow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Kombinationstegning: figur 6">
              <a:extLst>
                <a:ext uri="{FF2B5EF4-FFF2-40B4-BE49-F238E27FC236}">
                  <a16:creationId xmlns:a16="http://schemas.microsoft.com/office/drawing/2014/main" id="{0B6B4359-7CB6-447C-A533-37D88BAD50A2}"/>
                </a:ext>
              </a:extLst>
            </p:cNvPr>
            <p:cNvSpPr/>
            <p:nvPr/>
          </p:nvSpPr>
          <p:spPr>
            <a:xfrm>
              <a:off x="1615578" y="5654958"/>
              <a:ext cx="3873315" cy="968328"/>
            </a:xfrm>
            <a:custGeom>
              <a:avLst/>
              <a:gdLst>
                <a:gd name="connsiteX0" fmla="*/ 0 w 3873315"/>
                <a:gd name="connsiteY0" fmla="*/ 0 h 968328"/>
                <a:gd name="connsiteX1" fmla="*/ 3873315 w 3873315"/>
                <a:gd name="connsiteY1" fmla="*/ 0 h 968328"/>
                <a:gd name="connsiteX2" fmla="*/ 3873315 w 3873315"/>
                <a:gd name="connsiteY2" fmla="*/ 968328 h 968328"/>
                <a:gd name="connsiteX3" fmla="*/ 0 w 3873315"/>
                <a:gd name="connsiteY3" fmla="*/ 968328 h 968328"/>
                <a:gd name="connsiteX4" fmla="*/ 0 w 3873315"/>
                <a:gd name="connsiteY4" fmla="*/ 0 h 968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73315" h="968328">
                  <a:moveTo>
                    <a:pt x="0" y="0"/>
                  </a:moveTo>
                  <a:lnTo>
                    <a:pt x="3873315" y="0"/>
                  </a:lnTo>
                  <a:lnTo>
                    <a:pt x="3873315" y="968328"/>
                  </a:lnTo>
                  <a:lnTo>
                    <a:pt x="0" y="96832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0688" tIns="170688" rIns="170688" bIns="170688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a-DK" sz="2800" kern="1200" dirty="0"/>
                <a:t>Øge kompetencer</a:t>
              </a:r>
            </a:p>
          </p:txBody>
        </p:sp>
        <p:sp>
          <p:nvSpPr>
            <p:cNvPr id="8" name="Kombinationstegning: figur 7">
              <a:extLst>
                <a:ext uri="{FF2B5EF4-FFF2-40B4-BE49-F238E27FC236}">
                  <a16:creationId xmlns:a16="http://schemas.microsoft.com/office/drawing/2014/main" id="{8DADD0F0-831F-46F8-8093-E0A60A67BCE8}"/>
                </a:ext>
              </a:extLst>
            </p:cNvPr>
            <p:cNvSpPr/>
            <p:nvPr/>
          </p:nvSpPr>
          <p:spPr>
            <a:xfrm>
              <a:off x="2373638" y="2922111"/>
              <a:ext cx="2067158" cy="1999400"/>
            </a:xfrm>
            <a:custGeom>
              <a:avLst/>
              <a:gdLst>
                <a:gd name="connsiteX0" fmla="*/ 0 w 1452493"/>
                <a:gd name="connsiteY0" fmla="*/ 726247 h 1452493"/>
                <a:gd name="connsiteX1" fmla="*/ 726247 w 1452493"/>
                <a:gd name="connsiteY1" fmla="*/ 0 h 1452493"/>
                <a:gd name="connsiteX2" fmla="*/ 1452494 w 1452493"/>
                <a:gd name="connsiteY2" fmla="*/ 726247 h 1452493"/>
                <a:gd name="connsiteX3" fmla="*/ 726247 w 1452493"/>
                <a:gd name="connsiteY3" fmla="*/ 1452494 h 1452493"/>
                <a:gd name="connsiteX4" fmla="*/ 0 w 1452493"/>
                <a:gd name="connsiteY4" fmla="*/ 726247 h 1452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52493" h="1452493">
                  <a:moveTo>
                    <a:pt x="0" y="726247"/>
                  </a:moveTo>
                  <a:cubicBezTo>
                    <a:pt x="0" y="325152"/>
                    <a:pt x="325152" y="0"/>
                    <a:pt x="726247" y="0"/>
                  </a:cubicBezTo>
                  <a:cubicBezTo>
                    <a:pt x="1127342" y="0"/>
                    <a:pt x="1452494" y="325152"/>
                    <a:pt x="1452494" y="726247"/>
                  </a:cubicBezTo>
                  <a:cubicBezTo>
                    <a:pt x="1452494" y="1127342"/>
                    <a:pt x="1127342" y="1452494"/>
                    <a:pt x="726247" y="1452494"/>
                  </a:cubicBezTo>
                  <a:cubicBezTo>
                    <a:pt x="325152" y="1452494"/>
                    <a:pt x="0" y="1127342"/>
                    <a:pt x="0" y="726247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29223" tIns="229223" rIns="229223" bIns="229223" numCol="1" spcCol="1270" anchor="ctr" anchorCtr="0">
              <a:noAutofit/>
            </a:bodyPr>
            <a:lstStyle/>
            <a:p>
              <a:pPr marL="0" lvl="0" indent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a-DK" sz="2000" kern="1200" dirty="0"/>
                <a:t>Klasse undervisning</a:t>
              </a:r>
            </a:p>
          </p:txBody>
        </p:sp>
        <p:sp>
          <p:nvSpPr>
            <p:cNvPr id="11" name="Kombinationstegning: figur 10">
              <a:extLst>
                <a:ext uri="{FF2B5EF4-FFF2-40B4-BE49-F238E27FC236}">
                  <a16:creationId xmlns:a16="http://schemas.microsoft.com/office/drawing/2014/main" id="{A7893610-75DF-4D38-819C-787FE94E4AE0}"/>
                </a:ext>
              </a:extLst>
            </p:cNvPr>
            <p:cNvSpPr/>
            <p:nvPr/>
          </p:nvSpPr>
          <p:spPr>
            <a:xfrm>
              <a:off x="1615578" y="1394335"/>
              <a:ext cx="2067159" cy="1999400"/>
            </a:xfrm>
            <a:custGeom>
              <a:avLst/>
              <a:gdLst>
                <a:gd name="connsiteX0" fmla="*/ 0 w 2067159"/>
                <a:gd name="connsiteY0" fmla="*/ 999700 h 1999400"/>
                <a:gd name="connsiteX1" fmla="*/ 1033580 w 2067159"/>
                <a:gd name="connsiteY1" fmla="*/ 0 h 1999400"/>
                <a:gd name="connsiteX2" fmla="*/ 2067160 w 2067159"/>
                <a:gd name="connsiteY2" fmla="*/ 999700 h 1999400"/>
                <a:gd name="connsiteX3" fmla="*/ 1033580 w 2067159"/>
                <a:gd name="connsiteY3" fmla="*/ 1999400 h 1999400"/>
                <a:gd name="connsiteX4" fmla="*/ 0 w 2067159"/>
                <a:gd name="connsiteY4" fmla="*/ 999700 h 199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67159" h="1999400">
                  <a:moveTo>
                    <a:pt x="0" y="999700"/>
                  </a:moveTo>
                  <a:cubicBezTo>
                    <a:pt x="0" y="447581"/>
                    <a:pt x="462750" y="0"/>
                    <a:pt x="1033580" y="0"/>
                  </a:cubicBezTo>
                  <a:cubicBezTo>
                    <a:pt x="1604410" y="0"/>
                    <a:pt x="2067160" y="447581"/>
                    <a:pt x="2067160" y="999700"/>
                  </a:cubicBezTo>
                  <a:cubicBezTo>
                    <a:pt x="2067160" y="1551819"/>
                    <a:pt x="1604410" y="1999400"/>
                    <a:pt x="1033580" y="1999400"/>
                  </a:cubicBezTo>
                  <a:cubicBezTo>
                    <a:pt x="462750" y="1999400"/>
                    <a:pt x="0" y="1551819"/>
                    <a:pt x="0" y="999700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33208" tIns="323285" rIns="333208" bIns="323285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a-DK" sz="2400" kern="1200" dirty="0"/>
                <a:t>Bed-side</a:t>
              </a:r>
            </a:p>
          </p:txBody>
        </p:sp>
        <p:sp>
          <p:nvSpPr>
            <p:cNvPr id="12" name="Kombinationstegning: figur 11">
              <a:extLst>
                <a:ext uri="{FF2B5EF4-FFF2-40B4-BE49-F238E27FC236}">
                  <a16:creationId xmlns:a16="http://schemas.microsoft.com/office/drawing/2014/main" id="{810610E9-E1F4-4F00-9FE0-C589CE569DAF}"/>
                </a:ext>
              </a:extLst>
            </p:cNvPr>
            <p:cNvSpPr/>
            <p:nvPr/>
          </p:nvSpPr>
          <p:spPr>
            <a:xfrm>
              <a:off x="3379204" y="1637720"/>
              <a:ext cx="1903332" cy="1863701"/>
            </a:xfrm>
            <a:custGeom>
              <a:avLst/>
              <a:gdLst>
                <a:gd name="connsiteX0" fmla="*/ 0 w 1551102"/>
                <a:gd name="connsiteY0" fmla="*/ 778442 h 1556883"/>
                <a:gd name="connsiteX1" fmla="*/ 775551 w 1551102"/>
                <a:gd name="connsiteY1" fmla="*/ 0 h 1556883"/>
                <a:gd name="connsiteX2" fmla="*/ 1551102 w 1551102"/>
                <a:gd name="connsiteY2" fmla="*/ 778442 h 1556883"/>
                <a:gd name="connsiteX3" fmla="*/ 775551 w 1551102"/>
                <a:gd name="connsiteY3" fmla="*/ 1556884 h 1556883"/>
                <a:gd name="connsiteX4" fmla="*/ 0 w 1551102"/>
                <a:gd name="connsiteY4" fmla="*/ 778442 h 1556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51102" h="1556883">
                  <a:moveTo>
                    <a:pt x="0" y="778442"/>
                  </a:moveTo>
                  <a:cubicBezTo>
                    <a:pt x="0" y="348520"/>
                    <a:pt x="347226" y="0"/>
                    <a:pt x="775551" y="0"/>
                  </a:cubicBezTo>
                  <a:cubicBezTo>
                    <a:pt x="1203876" y="0"/>
                    <a:pt x="1551102" y="348520"/>
                    <a:pt x="1551102" y="778442"/>
                  </a:cubicBezTo>
                  <a:cubicBezTo>
                    <a:pt x="1551102" y="1208364"/>
                    <a:pt x="1203876" y="1556884"/>
                    <a:pt x="775551" y="1556884"/>
                  </a:cubicBezTo>
                  <a:cubicBezTo>
                    <a:pt x="347226" y="1556884"/>
                    <a:pt x="0" y="1208364"/>
                    <a:pt x="0" y="778442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57634" tIns="258480" rIns="257634" bIns="25848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a-DK" sz="2400" kern="1200" dirty="0"/>
                <a:t>Video</a:t>
              </a:r>
            </a:p>
          </p:txBody>
        </p:sp>
        <p:sp>
          <p:nvSpPr>
            <p:cNvPr id="13" name="Figur 12">
              <a:extLst>
                <a:ext uri="{FF2B5EF4-FFF2-40B4-BE49-F238E27FC236}">
                  <a16:creationId xmlns:a16="http://schemas.microsoft.com/office/drawing/2014/main" id="{8562FB01-1D81-4D3C-B17B-B66D74E150B4}"/>
                </a:ext>
              </a:extLst>
            </p:cNvPr>
            <p:cNvSpPr/>
            <p:nvPr/>
          </p:nvSpPr>
          <p:spPr>
            <a:xfrm>
              <a:off x="937203" y="1189538"/>
              <a:ext cx="5187072" cy="4283271"/>
            </a:xfrm>
            <a:prstGeom prst="funnel">
              <a:avLst/>
            </a:pr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C0C9AECA-AB4B-4957-BAAC-6852583011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3188" y="111129"/>
            <a:ext cx="10656887" cy="793017"/>
          </a:xfrm>
        </p:spPr>
        <p:txBody>
          <a:bodyPr anchor="b">
            <a:normAutofit/>
          </a:bodyPr>
          <a:lstStyle/>
          <a:p>
            <a:r>
              <a:rPr lang="da-DK" sz="2400" dirty="0"/>
              <a:t>Øge kompetencer og sikkerhed</a:t>
            </a:r>
          </a:p>
        </p:txBody>
      </p:sp>
      <p:graphicFrame>
        <p:nvGraphicFramePr>
          <p:cNvPr id="5" name="Pladsholder til indhold 2">
            <a:extLst>
              <a:ext uri="{FF2B5EF4-FFF2-40B4-BE49-F238E27FC236}">
                <a16:creationId xmlns:a16="http://schemas.microsoft.com/office/drawing/2014/main" id="{E2235D1A-4093-4E9C-9D4A-9EF2A84ED976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017745183"/>
              </p:ext>
            </p:extLst>
          </p:nvPr>
        </p:nvGraphicFramePr>
        <p:xfrm>
          <a:off x="6882333" y="1149569"/>
          <a:ext cx="5148788" cy="48243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Tekstfelt 9">
            <a:extLst>
              <a:ext uri="{FF2B5EF4-FFF2-40B4-BE49-F238E27FC236}">
                <a16:creationId xmlns:a16="http://schemas.microsoft.com/office/drawing/2014/main" id="{629F2512-B3FE-4ABF-BD33-A48680901C51}"/>
              </a:ext>
            </a:extLst>
          </p:cNvPr>
          <p:cNvSpPr txBox="1"/>
          <p:nvPr/>
        </p:nvSpPr>
        <p:spPr>
          <a:xfrm>
            <a:off x="6882333" y="1277006"/>
            <a:ext cx="4926039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3200" dirty="0"/>
              <a:t>Emner:</a:t>
            </a:r>
          </a:p>
          <a:p>
            <a:endParaRPr lang="da-DK" sz="3200" dirty="0" err="1"/>
          </a:p>
        </p:txBody>
      </p:sp>
    </p:spTree>
    <p:extLst>
      <p:ext uri="{BB962C8B-B14F-4D97-AF65-F5344CB8AC3E}">
        <p14:creationId xmlns:p14="http://schemas.microsoft.com/office/powerpoint/2010/main" val="32808420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0C9088-FA32-408D-9C99-471A7093B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174" y="395304"/>
            <a:ext cx="10656887" cy="1007827"/>
          </a:xfrm>
        </p:spPr>
        <p:txBody>
          <a:bodyPr/>
          <a:lstStyle/>
          <a:p>
            <a:r>
              <a:rPr lang="da-DK" sz="2400" dirty="0"/>
              <a:t>Konkrete indsatser </a:t>
            </a:r>
            <a:br>
              <a:rPr lang="da-DK" sz="2400" dirty="0"/>
            </a:br>
            <a:endParaRPr lang="da-DK" sz="2400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0BB3634-3A2A-4C31-93CF-AB24083A1A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262" y="1592316"/>
            <a:ext cx="5917553" cy="4870379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da-DK" sz="2800" dirty="0"/>
              <a:t>Portørteam</a:t>
            </a:r>
          </a:p>
          <a:p>
            <a:pPr>
              <a:spcBef>
                <a:spcPts val="1800"/>
              </a:spcBef>
            </a:pPr>
            <a:r>
              <a:rPr lang="da-DK" sz="2800" dirty="0"/>
              <a:t>Standardiserede lejringspuder</a:t>
            </a:r>
          </a:p>
          <a:p>
            <a:pPr>
              <a:spcBef>
                <a:spcPts val="1800"/>
              </a:spcBef>
            </a:pPr>
            <a:r>
              <a:rPr lang="da-DK" sz="2800" dirty="0"/>
              <a:t>For-pakkede poser</a:t>
            </a:r>
          </a:p>
          <a:p>
            <a:pPr lvl="1">
              <a:spcBef>
                <a:spcPts val="1800"/>
              </a:spcBef>
            </a:pPr>
            <a:r>
              <a:rPr lang="da-DK" sz="2800" dirty="0"/>
              <a:t>Start- og buglejringspakker</a:t>
            </a:r>
          </a:p>
          <a:p>
            <a:pPr>
              <a:spcBef>
                <a:spcPts val="1800"/>
              </a:spcBef>
            </a:pPr>
            <a:r>
              <a:rPr lang="da-DK" sz="2800" dirty="0"/>
              <a:t>Produkter/bandager</a:t>
            </a:r>
          </a:p>
          <a:p>
            <a:pPr>
              <a:spcBef>
                <a:spcPts val="1800"/>
              </a:spcBef>
            </a:pPr>
            <a:r>
              <a:rPr lang="da-DK" sz="2800" dirty="0"/>
              <a:t>Bed-side supervision</a:t>
            </a:r>
          </a:p>
          <a:p>
            <a:pPr lvl="1">
              <a:spcBef>
                <a:spcPts val="1800"/>
              </a:spcBef>
            </a:pPr>
            <a:r>
              <a:rPr lang="da-DK" sz="2800" dirty="0"/>
              <a:t>Tryksår og forflytning</a:t>
            </a:r>
          </a:p>
          <a:p>
            <a:endParaRPr lang="da-DK" sz="1800" dirty="0"/>
          </a:p>
          <a:p>
            <a:endParaRPr lang="da-DK" sz="1800" dirty="0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466EDE9D-3F1F-4F4F-97B5-853B5EAE846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2478"/>
          <a:stretch/>
        </p:blipFill>
        <p:spPr>
          <a:xfrm>
            <a:off x="6519358" y="0"/>
            <a:ext cx="5672642" cy="6762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149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46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760939" y="1302483"/>
            <a:ext cx="10656887" cy="762800"/>
          </a:xfrm>
        </p:spPr>
        <p:txBody>
          <a:bodyPr/>
          <a:lstStyle/>
          <a:p>
            <a:r>
              <a:rPr lang="da-DK" sz="2400" dirty="0"/>
              <a:t>Effekt</a:t>
            </a:r>
          </a:p>
        </p:txBody>
      </p:sp>
      <p:sp>
        <p:nvSpPr>
          <p:cNvPr id="5" name="Pladsholder til indhold 4"/>
          <p:cNvSpPr>
            <a:spLocks noGrp="1"/>
          </p:cNvSpPr>
          <p:nvPr>
            <p:ph idx="1"/>
          </p:nvPr>
        </p:nvSpPr>
        <p:spPr>
          <a:xfrm>
            <a:off x="765175" y="2538249"/>
            <a:ext cx="5148264" cy="2554014"/>
          </a:xfrm>
          <a:solidFill>
            <a:srgbClr val="006983">
              <a:alpha val="61000"/>
            </a:srgbClr>
          </a:solidFill>
        </p:spPr>
        <p:txBody>
          <a:bodyPr/>
          <a:lstStyle/>
          <a:p>
            <a:r>
              <a:rPr lang="da-DK" sz="2400" dirty="0"/>
              <a:t>Patienter</a:t>
            </a:r>
          </a:p>
          <a:p>
            <a:pPr lvl="1"/>
            <a:r>
              <a:rPr lang="da-DK" sz="2400" dirty="0"/>
              <a:t>Færre tryksår</a:t>
            </a:r>
          </a:p>
          <a:p>
            <a:pPr lvl="1"/>
            <a:r>
              <a:rPr lang="da-DK" sz="2400" dirty="0"/>
              <a:t>Opheling</a:t>
            </a:r>
          </a:p>
          <a:p>
            <a:pPr lvl="1"/>
            <a:r>
              <a:rPr lang="da-DK" sz="2400" dirty="0"/>
              <a:t>Mindre risiko for skade på patient</a:t>
            </a:r>
          </a:p>
          <a:p>
            <a:pPr marL="187200" lvl="1" indent="0">
              <a:buNone/>
            </a:pPr>
            <a:endParaRPr lang="da-DK" sz="2400" dirty="0"/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13"/>
          </p:nvPr>
        </p:nvSpPr>
        <p:spPr>
          <a:xfrm>
            <a:off x="6269038" y="2538248"/>
            <a:ext cx="5148788" cy="2554014"/>
          </a:xfrm>
          <a:solidFill>
            <a:srgbClr val="006983">
              <a:alpha val="61000"/>
            </a:srgbClr>
          </a:solidFill>
        </p:spPr>
        <p:txBody>
          <a:bodyPr/>
          <a:lstStyle/>
          <a:p>
            <a:r>
              <a:rPr lang="da-DK" sz="2400" dirty="0"/>
              <a:t>Personale</a:t>
            </a:r>
          </a:p>
          <a:p>
            <a:pPr lvl="1"/>
            <a:r>
              <a:rPr lang="da-DK" sz="2400" dirty="0"/>
              <a:t>Sikkerhed og tryghed i situationen</a:t>
            </a:r>
          </a:p>
          <a:p>
            <a:pPr lvl="1"/>
            <a:r>
              <a:rPr lang="da-DK" sz="2400" dirty="0"/>
              <a:t>Forebygger arbejdsskader</a:t>
            </a:r>
          </a:p>
          <a:p>
            <a:pPr lvl="1"/>
            <a:r>
              <a:rPr lang="da-DK" sz="2400" dirty="0"/>
              <a:t>Styrker kompetencer</a:t>
            </a:r>
          </a:p>
          <a:p>
            <a:pPr lvl="1"/>
            <a:r>
              <a:rPr lang="da-DK" sz="2400" dirty="0"/>
              <a:t>Styrker relationer</a:t>
            </a:r>
          </a:p>
        </p:txBody>
      </p:sp>
    </p:spTree>
    <p:extLst>
      <p:ext uri="{BB962C8B-B14F-4D97-AF65-F5344CB8AC3E}">
        <p14:creationId xmlns:p14="http://schemas.microsoft.com/office/powerpoint/2010/main" val="36904976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A7B7804E-54D2-4826-B3D5-8BEBA3F0D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939" y="356552"/>
            <a:ext cx="5152499" cy="1001762"/>
          </a:xfrm>
        </p:spPr>
        <p:txBody>
          <a:bodyPr anchor="b">
            <a:normAutofit/>
          </a:bodyPr>
          <a:lstStyle/>
          <a:p>
            <a:r>
              <a:rPr lang="da-DK" sz="2400" dirty="0"/>
              <a:t>Personale skader (</a:t>
            </a:r>
            <a:r>
              <a:rPr lang="da-DK" sz="2400" dirty="0" err="1"/>
              <a:t>camilla</a:t>
            </a:r>
            <a:r>
              <a:rPr lang="da-DK" sz="2400" dirty="0"/>
              <a:t>)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53CCD31C-A715-4B86-8458-3A689CBDF9A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65174" y="2270234"/>
            <a:ext cx="4797425" cy="4192462"/>
          </a:xfrm>
        </p:spPr>
        <p:txBody>
          <a:bodyPr/>
          <a:lstStyle/>
          <a:p>
            <a:r>
              <a:rPr lang="en-US" sz="2400" dirty="0" err="1"/>
              <a:t>Forebyggelse</a:t>
            </a:r>
            <a:r>
              <a:rPr lang="en-US" sz="2400" dirty="0"/>
              <a:t> </a:t>
            </a:r>
            <a:r>
              <a:rPr lang="en-US" sz="2400" dirty="0" err="1"/>
              <a:t>fremfor</a:t>
            </a:r>
            <a:r>
              <a:rPr lang="en-US" sz="2400" dirty="0"/>
              <a:t> </a:t>
            </a:r>
            <a:r>
              <a:rPr lang="en-US" sz="2400" dirty="0" err="1"/>
              <a:t>behandling</a:t>
            </a:r>
            <a:endParaRPr lang="en-US" sz="2400" dirty="0"/>
          </a:p>
          <a:p>
            <a:r>
              <a:rPr lang="en-US" sz="2400" dirty="0" err="1"/>
              <a:t>Ude</a:t>
            </a:r>
            <a:r>
              <a:rPr lang="en-US" sz="2400" dirty="0"/>
              <a:t> </a:t>
            </a:r>
            <a:r>
              <a:rPr lang="en-US" sz="2400" dirty="0" err="1"/>
              <a:t>på</a:t>
            </a:r>
            <a:r>
              <a:rPr lang="en-US" sz="2400" dirty="0"/>
              <a:t> </a:t>
            </a:r>
            <a:r>
              <a:rPr lang="en-US" sz="2400" dirty="0" err="1"/>
              <a:t>afsnit</a:t>
            </a:r>
            <a:endParaRPr lang="en-US" sz="2400" dirty="0"/>
          </a:p>
          <a:p>
            <a:pPr lvl="1"/>
            <a:r>
              <a:rPr lang="en-US" sz="2400" dirty="0" err="1"/>
              <a:t>Hurtig</a:t>
            </a:r>
            <a:r>
              <a:rPr lang="en-US" sz="2400" dirty="0"/>
              <a:t> </a:t>
            </a:r>
            <a:r>
              <a:rPr lang="en-US" sz="2400" dirty="0" err="1"/>
              <a:t>identificering</a:t>
            </a:r>
            <a:r>
              <a:rPr lang="en-US" sz="2400" dirty="0"/>
              <a:t> </a:t>
            </a:r>
            <a:r>
              <a:rPr lang="en-US" sz="2400" dirty="0" err="1"/>
              <a:t>af</a:t>
            </a:r>
            <a:r>
              <a:rPr lang="en-US" sz="2400" dirty="0"/>
              <a:t> problem</a:t>
            </a:r>
          </a:p>
          <a:p>
            <a:r>
              <a:rPr lang="en-US" sz="2400" dirty="0"/>
              <a:t>Regional </a:t>
            </a:r>
            <a:r>
              <a:rPr lang="en-US" sz="2400" dirty="0" err="1"/>
              <a:t>arbejdsmiljø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6" name="Pladsholder til indhold 5">
            <a:extLst>
              <a:ext uri="{FF2B5EF4-FFF2-40B4-BE49-F238E27FC236}">
                <a16:creationId xmlns:a16="http://schemas.microsoft.com/office/drawing/2014/main" id="{15FDDEDC-B8B1-4DA3-92DF-805CE09B917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4"/>
          <a:srcRect l="536" t="971" r="1373" b="1196"/>
          <a:stretch/>
        </p:blipFill>
        <p:spPr>
          <a:xfrm>
            <a:off x="6672707" y="0"/>
            <a:ext cx="4828284" cy="6800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4029307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ENT" val="&lt;content&gt;&#10;  &lt;element&gt;&#10;    &lt;prefix&gt;&lt;/prefix&gt;&#10;    &lt;value&gt;%SD_OFF_Institute%&lt;/value&gt;&#10;    &lt;postfix&gt;&lt;/postfix&gt;&#10;  &lt;/element&gt;&#10;  &lt;element&gt;&#10;    &lt;prefix&gt;&amp;#11;&lt;/prefix&gt;&#10;    &lt;value&gt;%USR_Department%&lt;/value&gt;&#10;    &lt;postfix&gt;&lt;/postfix&gt;&#10;  &lt;/element&gt;&#10;  &lt;element&gt;&#10;    &lt;prefix&gt;&amp;#11;&lt;/prefix&gt;&#10;    &lt;value&gt;%USR_Speciality%&lt;/value&gt;&#10;    &lt;postfix&gt;&lt;/postfix&gt;&#10;  &lt;/element&gt;&#10;  &lt;element&gt;&#10;    &lt;prefix&gt;&amp;#11;&lt;/prefix&gt;&#10;    &lt;value&gt;%USR_Unit%&lt;/value&gt;&#10;    &lt;postfix&gt;&lt;/postfix&gt;&#10;  &lt;/element&gt;&#10;  &lt;element&gt;&#10;    &lt;prefix&gt;&amp;#11;&lt;/prefix&gt;&#10;    &lt;value&gt;%USR_Email%&lt;/value&gt;&#10;    &lt;postfix&gt;&lt;/postfix&gt;&#10;  &lt;/element&gt;&#10;    &lt;element&gt;&#10;    &lt;prefix&gt;&amp;#11;&lt;/prefix&gt;&#10;    &lt;value&gt;%USR_DirectPhone%&lt;/value&gt;&#10;    &lt;postfix&gt;&lt;/postfix&gt;&#10;  &lt;/element&gt;&#10;&#10;&lt;/content&gt;"/>
</p:tagLst>
</file>

<file path=ppt/theme/theme1.xml><?xml version="1.0" encoding="utf-8"?>
<a:theme xmlns:a="http://schemas.openxmlformats.org/drawingml/2006/main" name="Blank">
  <a:themeElements>
    <a:clrScheme name="Sundhed_Blå">
      <a:dk1>
        <a:sysClr val="windowText" lastClr="000000"/>
      </a:dk1>
      <a:lt1>
        <a:srgbClr val="FFFFFF"/>
      </a:lt1>
      <a:dk2>
        <a:srgbClr val="003145"/>
      </a:dk2>
      <a:lt2>
        <a:srgbClr val="ADC2C7"/>
      </a:lt2>
      <a:accent1>
        <a:srgbClr val="006983"/>
      </a:accent1>
      <a:accent2>
        <a:srgbClr val="1BD1FF"/>
      </a:accent2>
      <a:accent3>
        <a:srgbClr val="004150"/>
      </a:accent3>
      <a:accent4>
        <a:srgbClr val="3C8A2E"/>
      </a:accent4>
      <a:accent5>
        <a:srgbClr val="228E7C"/>
      </a:accent5>
      <a:accent6>
        <a:srgbClr val="002060"/>
      </a:accent6>
      <a:hlink>
        <a:srgbClr val="0000FF"/>
      </a:hlink>
      <a:folHlink>
        <a:srgbClr val="800080"/>
      </a:folHlink>
    </a:clrScheme>
    <a:fontScheme name="Arial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lIns="72000" tIns="72000" rIns="72000" bIns="72000"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B6E132A5-DA0B-4316-9FD5-999C043CDA5E}" vid="{FA44E69A-D792-473E-ABF5-BEEEDBAC2CD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Sundhed_Blå">
    <a:dk1>
      <a:sysClr val="windowText" lastClr="000000"/>
    </a:dk1>
    <a:lt1>
      <a:srgbClr val="FFFFFF"/>
    </a:lt1>
    <a:dk2>
      <a:srgbClr val="003145"/>
    </a:dk2>
    <a:lt2>
      <a:srgbClr val="ADC2C7"/>
    </a:lt2>
    <a:accent1>
      <a:srgbClr val="006983"/>
    </a:accent1>
    <a:accent2>
      <a:srgbClr val="1BD1FF"/>
    </a:accent2>
    <a:accent3>
      <a:srgbClr val="004150"/>
    </a:accent3>
    <a:accent4>
      <a:srgbClr val="3C8A2E"/>
    </a:accent4>
    <a:accent5>
      <a:srgbClr val="228E7C"/>
    </a:accent5>
    <a:accent6>
      <a:srgbClr val="002060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Sundhed_Blå">
    <a:dk1>
      <a:sysClr val="windowText" lastClr="000000"/>
    </a:dk1>
    <a:lt1>
      <a:srgbClr val="FFFFFF"/>
    </a:lt1>
    <a:dk2>
      <a:srgbClr val="003145"/>
    </a:dk2>
    <a:lt2>
      <a:srgbClr val="ADC2C7"/>
    </a:lt2>
    <a:accent1>
      <a:srgbClr val="006983"/>
    </a:accent1>
    <a:accent2>
      <a:srgbClr val="1BD1FF"/>
    </a:accent2>
    <a:accent3>
      <a:srgbClr val="004150"/>
    </a:accent3>
    <a:accent4>
      <a:srgbClr val="3C8A2E"/>
    </a:accent4>
    <a:accent5>
      <a:srgbClr val="228E7C"/>
    </a:accent5>
    <a:accent6>
      <a:srgbClr val="002060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Sundhed_Blå">
    <a:dk1>
      <a:sysClr val="windowText" lastClr="000000"/>
    </a:dk1>
    <a:lt1>
      <a:srgbClr val="FFFFFF"/>
    </a:lt1>
    <a:dk2>
      <a:srgbClr val="003145"/>
    </a:dk2>
    <a:lt2>
      <a:srgbClr val="ADC2C7"/>
    </a:lt2>
    <a:accent1>
      <a:srgbClr val="006983"/>
    </a:accent1>
    <a:accent2>
      <a:srgbClr val="1BD1FF"/>
    </a:accent2>
    <a:accent3>
      <a:srgbClr val="004150"/>
    </a:accent3>
    <a:accent4>
      <a:srgbClr val="3C8A2E"/>
    </a:accent4>
    <a:accent5>
      <a:srgbClr val="228E7C"/>
    </a:accent5>
    <a:accent6>
      <a:srgbClr val="002060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284</TotalTime>
  <Words>141</Words>
  <Application>Microsoft Office PowerPoint</Application>
  <PresentationFormat>Widescreen</PresentationFormat>
  <Paragraphs>55</Paragraphs>
  <Slides>6</Slides>
  <Notes>6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2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6</vt:i4>
      </vt:variant>
    </vt:vector>
  </HeadingPairs>
  <TitlesOfParts>
    <vt:vector size="9" baseType="lpstr">
      <vt:lpstr>Arial</vt:lpstr>
      <vt:lpstr>Calibri</vt:lpstr>
      <vt:lpstr>Blank</vt:lpstr>
      <vt:lpstr>tryksårsforebyggelse lejring og forflytning Intensiv Pandemiafsnit</vt:lpstr>
      <vt:lpstr>PowerPoint-præsentation</vt:lpstr>
      <vt:lpstr>Øge kompetencer og sikkerhed</vt:lpstr>
      <vt:lpstr>Konkrete indsatser  </vt:lpstr>
      <vt:lpstr>Effekt</vt:lpstr>
      <vt:lpstr>Personale skader (camilla)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tryksårsforebyggelse, lejring og forflytning Intensiv Pandemiafsnit</dc:title>
  <dc:creator>Camilla Leerskov Sørensen</dc:creator>
  <cp:lastModifiedBy>Camilla Leerskov Sørensen</cp:lastModifiedBy>
  <cp:revision>17</cp:revision>
  <dcterms:created xsi:type="dcterms:W3CDTF">2020-09-07T12:45:21Z</dcterms:created>
  <dcterms:modified xsi:type="dcterms:W3CDTF">2020-09-09T10:05:58Z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umentInfoFinished">
    <vt:lpwstr>True</vt:lpwstr>
  </property>
</Properties>
</file>